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71" r:id="rId7"/>
    <p:sldId id="270" r:id="rId8"/>
    <p:sldId id="259" r:id="rId9"/>
    <p:sldId id="262" r:id="rId10"/>
    <p:sldId id="267" r:id="rId11"/>
    <p:sldId id="265" r:id="rId12"/>
    <p:sldId id="264" r:id="rId13"/>
    <p:sldId id="263"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C1CCDC-378C-4601-84A4-C123CB489CEC}" v="210" dt="2021-06-28T09:58:28.2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yanshu" userId="9308b927d145668d" providerId="LiveId" clId="{F2C1CCDC-378C-4601-84A4-C123CB489CEC}"/>
    <pc:docChg chg="undo redo custSel addSld delSld modSld sldOrd">
      <pc:chgData name="Satyanshu" userId="9308b927d145668d" providerId="LiveId" clId="{F2C1CCDC-378C-4601-84A4-C123CB489CEC}" dt="2021-07-02T05:55:51.417" v="1029" actId="20577"/>
      <pc:docMkLst>
        <pc:docMk/>
      </pc:docMkLst>
      <pc:sldChg chg="modSp mod modAnim">
        <pc:chgData name="Satyanshu" userId="9308b927d145668d" providerId="LiveId" clId="{F2C1CCDC-378C-4601-84A4-C123CB489CEC}" dt="2021-06-26T15:52:58.686" v="93"/>
        <pc:sldMkLst>
          <pc:docMk/>
          <pc:sldMk cId="4162389557" sldId="257"/>
        </pc:sldMkLst>
        <pc:spChg chg="mod">
          <ac:chgData name="Satyanshu" userId="9308b927d145668d" providerId="LiveId" clId="{F2C1CCDC-378C-4601-84A4-C123CB489CEC}" dt="2021-06-26T15:52:47.056" v="91" actId="1076"/>
          <ac:spMkLst>
            <pc:docMk/>
            <pc:sldMk cId="4162389557" sldId="257"/>
            <ac:spMk id="2" creationId="{562F8EED-75AF-48BD-9DE1-D7E9F662C57E}"/>
          </ac:spMkLst>
        </pc:spChg>
      </pc:sldChg>
      <pc:sldChg chg="modAnim">
        <pc:chgData name="Satyanshu" userId="9308b927d145668d" providerId="LiveId" clId="{F2C1CCDC-378C-4601-84A4-C123CB489CEC}" dt="2021-06-26T15:52:41.614" v="90"/>
        <pc:sldMkLst>
          <pc:docMk/>
          <pc:sldMk cId="1462968319" sldId="258"/>
        </pc:sldMkLst>
      </pc:sldChg>
      <pc:sldChg chg="modSp modAnim">
        <pc:chgData name="Satyanshu" userId="9308b927d145668d" providerId="LiveId" clId="{F2C1CCDC-378C-4601-84A4-C123CB489CEC}" dt="2021-06-26T16:59:39.845" v="379" actId="20577"/>
        <pc:sldMkLst>
          <pc:docMk/>
          <pc:sldMk cId="634334429" sldId="259"/>
        </pc:sldMkLst>
        <pc:graphicFrameChg chg="mod">
          <ac:chgData name="Satyanshu" userId="9308b927d145668d" providerId="LiveId" clId="{F2C1CCDC-378C-4601-84A4-C123CB489CEC}" dt="2021-06-26T16:59:39.845" v="379" actId="20577"/>
          <ac:graphicFrameMkLst>
            <pc:docMk/>
            <pc:sldMk cId="634334429" sldId="259"/>
            <ac:graphicFrameMk id="27" creationId="{686A8CF1-F2AE-4CBA-8E58-9676F9C9BC9C}"/>
          </ac:graphicFrameMkLst>
        </pc:graphicFrameChg>
      </pc:sldChg>
      <pc:sldChg chg="modSp mod ord modAnim">
        <pc:chgData name="Satyanshu" userId="9308b927d145668d" providerId="LiveId" clId="{F2C1CCDC-378C-4601-84A4-C123CB489CEC}" dt="2021-06-28T09:43:55.927" v="719"/>
        <pc:sldMkLst>
          <pc:docMk/>
          <pc:sldMk cId="4202954243" sldId="261"/>
        </pc:sldMkLst>
        <pc:graphicFrameChg chg="mod">
          <ac:chgData name="Satyanshu" userId="9308b927d145668d" providerId="LiveId" clId="{F2C1CCDC-378C-4601-84A4-C123CB489CEC}" dt="2021-06-27T11:06:24.741" v="716" actId="1076"/>
          <ac:graphicFrameMkLst>
            <pc:docMk/>
            <pc:sldMk cId="4202954243" sldId="261"/>
            <ac:graphicFrameMk id="4" creationId="{01DF5C0B-F545-420D-961C-904E1489FF02}"/>
          </ac:graphicFrameMkLst>
        </pc:graphicFrameChg>
      </pc:sldChg>
      <pc:sldChg chg="modSp mod modAnim">
        <pc:chgData name="Satyanshu" userId="9308b927d145668d" providerId="LiveId" clId="{F2C1CCDC-378C-4601-84A4-C123CB489CEC}" dt="2021-07-01T03:47:55.118" v="1027" actId="1038"/>
        <pc:sldMkLst>
          <pc:docMk/>
          <pc:sldMk cId="3877043196" sldId="262"/>
        </pc:sldMkLst>
        <pc:picChg chg="mod">
          <ac:chgData name="Satyanshu" userId="9308b927d145668d" providerId="LiveId" clId="{F2C1CCDC-378C-4601-84A4-C123CB489CEC}" dt="2021-07-01T03:47:55.118" v="1027" actId="1038"/>
          <ac:picMkLst>
            <pc:docMk/>
            <pc:sldMk cId="3877043196" sldId="262"/>
            <ac:picMk id="5" creationId="{4C6DAF22-D4A1-4ACB-9E4B-5C895DF91568}"/>
          </ac:picMkLst>
        </pc:picChg>
      </pc:sldChg>
      <pc:sldChg chg="modAnim">
        <pc:chgData name="Satyanshu" userId="9308b927d145668d" providerId="LiveId" clId="{F2C1CCDC-378C-4601-84A4-C123CB489CEC}" dt="2021-06-26T15:55:01.530" v="108"/>
        <pc:sldMkLst>
          <pc:docMk/>
          <pc:sldMk cId="1224129716" sldId="263"/>
        </pc:sldMkLst>
      </pc:sldChg>
      <pc:sldChg chg="modAnim">
        <pc:chgData name="Satyanshu" userId="9308b927d145668d" providerId="LiveId" clId="{F2C1CCDC-378C-4601-84A4-C123CB489CEC}" dt="2021-06-26T15:54:47.392" v="105"/>
        <pc:sldMkLst>
          <pc:docMk/>
          <pc:sldMk cId="1895214120" sldId="264"/>
        </pc:sldMkLst>
      </pc:sldChg>
      <pc:sldChg chg="modAnim">
        <pc:chgData name="Satyanshu" userId="9308b927d145668d" providerId="LiveId" clId="{F2C1CCDC-378C-4601-84A4-C123CB489CEC}" dt="2021-06-26T15:55:13.524" v="110"/>
        <pc:sldMkLst>
          <pc:docMk/>
          <pc:sldMk cId="2506707164" sldId="265"/>
        </pc:sldMkLst>
      </pc:sldChg>
      <pc:sldChg chg="addSp delSp modSp del mod">
        <pc:chgData name="Satyanshu" userId="9308b927d145668d" providerId="LiveId" clId="{F2C1CCDC-378C-4601-84A4-C123CB489CEC}" dt="2021-06-26T17:06:45.584" v="652" actId="47"/>
        <pc:sldMkLst>
          <pc:docMk/>
          <pc:sldMk cId="2128428055" sldId="266"/>
        </pc:sldMkLst>
        <pc:spChg chg="del mod">
          <ac:chgData name="Satyanshu" userId="9308b927d145668d" providerId="LiveId" clId="{F2C1CCDC-378C-4601-84A4-C123CB489CEC}" dt="2021-06-26T17:06:30.374" v="648" actId="21"/>
          <ac:spMkLst>
            <pc:docMk/>
            <pc:sldMk cId="2128428055" sldId="266"/>
            <ac:spMk id="2" creationId="{EF2B3FBB-C205-4E24-AF5A-9A51B39BAE83}"/>
          </ac:spMkLst>
        </pc:spChg>
        <pc:spChg chg="del mod">
          <ac:chgData name="Satyanshu" userId="9308b927d145668d" providerId="LiveId" clId="{F2C1CCDC-378C-4601-84A4-C123CB489CEC}" dt="2021-06-26T17:06:30.374" v="648" actId="21"/>
          <ac:spMkLst>
            <pc:docMk/>
            <pc:sldMk cId="2128428055" sldId="266"/>
            <ac:spMk id="3" creationId="{9E849034-CB94-4576-BB83-B930B24E812C}"/>
          </ac:spMkLst>
        </pc:spChg>
        <pc:spChg chg="del mod">
          <ac:chgData name="Satyanshu" userId="9308b927d145668d" providerId="LiveId" clId="{F2C1CCDC-378C-4601-84A4-C123CB489CEC}" dt="2021-06-26T17:06:30.374" v="648" actId="21"/>
          <ac:spMkLst>
            <pc:docMk/>
            <pc:sldMk cId="2128428055" sldId="266"/>
            <ac:spMk id="4" creationId="{B7B9B410-1404-4201-9E38-6EB54C7ED235}"/>
          </ac:spMkLst>
        </pc:spChg>
        <pc:spChg chg="add del mod">
          <ac:chgData name="Satyanshu" userId="9308b927d145668d" providerId="LiveId" clId="{F2C1CCDC-378C-4601-84A4-C123CB489CEC}" dt="2021-06-26T15:56:31.065" v="148" actId="767"/>
          <ac:spMkLst>
            <pc:docMk/>
            <pc:sldMk cId="2128428055" sldId="266"/>
            <ac:spMk id="5" creationId="{93251C05-6BEB-437E-9D82-AF1F989B00D6}"/>
          </ac:spMkLst>
        </pc:spChg>
        <pc:spChg chg="mod">
          <ac:chgData name="Satyanshu" userId="9308b927d145668d" providerId="LiveId" clId="{F2C1CCDC-378C-4601-84A4-C123CB489CEC}" dt="2021-06-26T17:06:21.906" v="647" actId="14100"/>
          <ac:spMkLst>
            <pc:docMk/>
            <pc:sldMk cId="2128428055" sldId="266"/>
            <ac:spMk id="6" creationId="{1B08F2B2-065E-4F66-B9C7-03B83D393A8E}"/>
          </ac:spMkLst>
        </pc:spChg>
        <pc:spChg chg="add del mod">
          <ac:chgData name="Satyanshu" userId="9308b927d145668d" providerId="LiveId" clId="{F2C1CCDC-378C-4601-84A4-C123CB489CEC}" dt="2021-06-26T17:06:30.374" v="648" actId="21"/>
          <ac:spMkLst>
            <pc:docMk/>
            <pc:sldMk cId="2128428055" sldId="266"/>
            <ac:spMk id="7" creationId="{7EC39045-D9DC-4A24-809D-63FF151F5300}"/>
          </ac:spMkLst>
        </pc:spChg>
        <pc:spChg chg="add mod">
          <ac:chgData name="Satyanshu" userId="9308b927d145668d" providerId="LiveId" clId="{F2C1CCDC-378C-4601-84A4-C123CB489CEC}" dt="2021-06-26T17:06:30.374" v="648" actId="21"/>
          <ac:spMkLst>
            <pc:docMk/>
            <pc:sldMk cId="2128428055" sldId="266"/>
            <ac:spMk id="8" creationId="{E415F0D6-A5BA-46BB-B54E-8C09B7350B91}"/>
          </ac:spMkLst>
        </pc:spChg>
        <pc:spChg chg="add mod">
          <ac:chgData name="Satyanshu" userId="9308b927d145668d" providerId="LiveId" clId="{F2C1CCDC-378C-4601-84A4-C123CB489CEC}" dt="2021-06-26T17:06:30.374" v="648" actId="21"/>
          <ac:spMkLst>
            <pc:docMk/>
            <pc:sldMk cId="2128428055" sldId="266"/>
            <ac:spMk id="9" creationId="{CD4E0BD1-7801-432E-9E0A-28D38B2FA626}"/>
          </ac:spMkLst>
        </pc:spChg>
        <pc:picChg chg="add del mod">
          <ac:chgData name="Satyanshu" userId="9308b927d145668d" providerId="LiveId" clId="{F2C1CCDC-378C-4601-84A4-C123CB489CEC}" dt="2021-06-26T17:06:30.374" v="648" actId="21"/>
          <ac:picMkLst>
            <pc:docMk/>
            <pc:sldMk cId="2128428055" sldId="266"/>
            <ac:picMk id="1026" creationId="{A0537AF6-5D17-4ED6-A120-0B1A1E9C609F}"/>
          </ac:picMkLst>
        </pc:picChg>
      </pc:sldChg>
      <pc:sldChg chg="modSp mod modAnim">
        <pc:chgData name="Satyanshu" userId="9308b927d145668d" providerId="LiveId" clId="{F2C1CCDC-378C-4601-84A4-C123CB489CEC}" dt="2021-06-26T15:53:12.539" v="95"/>
        <pc:sldMkLst>
          <pc:docMk/>
          <pc:sldMk cId="1812365361" sldId="267"/>
        </pc:sldMkLst>
        <pc:spChg chg="mod">
          <ac:chgData name="Satyanshu" userId="9308b927d145668d" providerId="LiveId" clId="{F2C1CCDC-378C-4601-84A4-C123CB489CEC}" dt="2021-06-26T15:49:55.918" v="45" actId="20577"/>
          <ac:spMkLst>
            <pc:docMk/>
            <pc:sldMk cId="1812365361" sldId="267"/>
            <ac:spMk id="3" creationId="{7AE07FED-CDCA-47DC-9B85-9006E1D05CB1}"/>
          </ac:spMkLst>
        </pc:spChg>
      </pc:sldChg>
      <pc:sldChg chg="modAnim">
        <pc:chgData name="Satyanshu" userId="9308b927d145668d" providerId="LiveId" clId="{F2C1CCDC-378C-4601-84A4-C123CB489CEC}" dt="2021-06-26T15:51:13.471" v="62"/>
        <pc:sldMkLst>
          <pc:docMk/>
          <pc:sldMk cId="623237115" sldId="268"/>
        </pc:sldMkLst>
      </pc:sldChg>
      <pc:sldChg chg="modAnim">
        <pc:chgData name="Satyanshu" userId="9308b927d145668d" providerId="LiveId" clId="{F2C1CCDC-378C-4601-84A4-C123CB489CEC}" dt="2021-06-26T15:54:33.238" v="104"/>
        <pc:sldMkLst>
          <pc:docMk/>
          <pc:sldMk cId="930636559" sldId="269"/>
        </pc:sldMkLst>
      </pc:sldChg>
      <pc:sldChg chg="addSp delSp modSp new mod setBg modAnim">
        <pc:chgData name="Satyanshu" userId="9308b927d145668d" providerId="LiveId" clId="{F2C1CCDC-378C-4601-84A4-C123CB489CEC}" dt="2021-06-26T17:16:11.061" v="713" actId="478"/>
        <pc:sldMkLst>
          <pc:docMk/>
          <pc:sldMk cId="1784329072" sldId="270"/>
        </pc:sldMkLst>
        <pc:spChg chg="del">
          <ac:chgData name="Satyanshu" userId="9308b927d145668d" providerId="LiveId" clId="{F2C1CCDC-378C-4601-84A4-C123CB489CEC}" dt="2021-06-26T17:06:37.333" v="650" actId="478"/>
          <ac:spMkLst>
            <pc:docMk/>
            <pc:sldMk cId="1784329072" sldId="270"/>
            <ac:spMk id="2" creationId="{8A0DE1F7-E24A-46D9-AEDF-640446C5813D}"/>
          </ac:spMkLst>
        </pc:spChg>
        <pc:spChg chg="del">
          <ac:chgData name="Satyanshu" userId="9308b927d145668d" providerId="LiveId" clId="{F2C1CCDC-378C-4601-84A4-C123CB489CEC}" dt="2021-06-26T17:06:43.623" v="651" actId="478"/>
          <ac:spMkLst>
            <pc:docMk/>
            <pc:sldMk cId="1784329072" sldId="270"/>
            <ac:spMk id="3" creationId="{EDB3F7F1-74CB-4D9A-8F70-0F9A547398D3}"/>
          </ac:spMkLst>
        </pc:spChg>
        <pc:spChg chg="add mod">
          <ac:chgData name="Satyanshu" userId="9308b927d145668d" providerId="LiveId" clId="{F2C1CCDC-378C-4601-84A4-C123CB489CEC}" dt="2021-06-26T17:10:30.550" v="691" actId="20577"/>
          <ac:spMkLst>
            <pc:docMk/>
            <pc:sldMk cId="1784329072" sldId="270"/>
            <ac:spMk id="4" creationId="{AF981F41-FF97-4421-BE34-3687503346C4}"/>
          </ac:spMkLst>
        </pc:spChg>
        <pc:spChg chg="add mod">
          <ac:chgData name="Satyanshu" userId="9308b927d145668d" providerId="LiveId" clId="{F2C1CCDC-378C-4601-84A4-C123CB489CEC}" dt="2021-06-26T17:11:50.189" v="701" actId="113"/>
          <ac:spMkLst>
            <pc:docMk/>
            <pc:sldMk cId="1784329072" sldId="270"/>
            <ac:spMk id="5" creationId="{E09BF1D2-E426-4600-A696-D6C02D24A9D2}"/>
          </ac:spMkLst>
        </pc:spChg>
        <pc:spChg chg="add mod">
          <ac:chgData name="Satyanshu" userId="9308b927d145668d" providerId="LiveId" clId="{F2C1CCDC-378C-4601-84A4-C123CB489CEC}" dt="2021-06-26T17:10:33.653" v="693" actId="20577"/>
          <ac:spMkLst>
            <pc:docMk/>
            <pc:sldMk cId="1784329072" sldId="270"/>
            <ac:spMk id="6" creationId="{5AB89210-E013-417F-9E8B-A926E4FD3B49}"/>
          </ac:spMkLst>
        </pc:spChg>
        <pc:spChg chg="add mod">
          <ac:chgData name="Satyanshu" userId="9308b927d145668d" providerId="LiveId" clId="{F2C1CCDC-378C-4601-84A4-C123CB489CEC}" dt="2021-06-26T17:12:01.086" v="703" actId="20577"/>
          <ac:spMkLst>
            <pc:docMk/>
            <pc:sldMk cId="1784329072" sldId="270"/>
            <ac:spMk id="7" creationId="{2C367181-1C1C-42D4-A2CD-898367676440}"/>
          </ac:spMkLst>
        </pc:spChg>
        <pc:spChg chg="add del">
          <ac:chgData name="Satyanshu" userId="9308b927d145668d" providerId="LiveId" clId="{F2C1CCDC-378C-4601-84A4-C123CB489CEC}" dt="2021-06-26T17:07:21.725" v="658" actId="26606"/>
          <ac:spMkLst>
            <pc:docMk/>
            <pc:sldMk cId="1784329072" sldId="270"/>
            <ac:spMk id="13" creationId="{3CD9DF72-87A3-404E-A828-84CBF11A8303}"/>
          </ac:spMkLst>
        </pc:spChg>
        <pc:spChg chg="add">
          <ac:chgData name="Satyanshu" userId="9308b927d145668d" providerId="LiveId" clId="{F2C1CCDC-378C-4601-84A4-C123CB489CEC}" dt="2021-06-26T17:07:21.725" v="658" actId="26606"/>
          <ac:spMkLst>
            <pc:docMk/>
            <pc:sldMk cId="1784329072" sldId="270"/>
            <ac:spMk id="20" creationId="{2596F992-698C-48C0-9D89-70DA4CE927EF}"/>
          </ac:spMkLst>
        </pc:spChg>
        <pc:spChg chg="add">
          <ac:chgData name="Satyanshu" userId="9308b927d145668d" providerId="LiveId" clId="{F2C1CCDC-378C-4601-84A4-C123CB489CEC}" dt="2021-06-26T17:07:21.725" v="658" actId="26606"/>
          <ac:spMkLst>
            <pc:docMk/>
            <pc:sldMk cId="1784329072" sldId="270"/>
            <ac:spMk id="22" creationId="{E7BFF8DC-0AE7-4AD2-9B28-2E5F26D62C30}"/>
          </ac:spMkLst>
        </pc:spChg>
        <pc:spChg chg="add">
          <ac:chgData name="Satyanshu" userId="9308b927d145668d" providerId="LiveId" clId="{F2C1CCDC-378C-4601-84A4-C123CB489CEC}" dt="2021-06-26T17:07:21.725" v="658" actId="26606"/>
          <ac:spMkLst>
            <pc:docMk/>
            <pc:sldMk cId="1784329072" sldId="270"/>
            <ac:spMk id="24" creationId="{7E0162AD-C6E5-4BF8-A453-76ADB36877D3}"/>
          </ac:spMkLst>
        </pc:spChg>
        <pc:picChg chg="add mod ord">
          <ac:chgData name="Satyanshu" userId="9308b927d145668d" providerId="LiveId" clId="{F2C1CCDC-378C-4601-84A4-C123CB489CEC}" dt="2021-06-26T17:14:36.805" v="711"/>
          <ac:picMkLst>
            <pc:docMk/>
            <pc:sldMk cId="1784329072" sldId="270"/>
            <ac:picMk id="8" creationId="{3F73D1C3-C97C-4F91-BD2D-1DEFA9A59C73}"/>
          </ac:picMkLst>
        </pc:picChg>
        <pc:picChg chg="add del">
          <ac:chgData name="Satyanshu" userId="9308b927d145668d" providerId="LiveId" clId="{F2C1CCDC-378C-4601-84A4-C123CB489CEC}" dt="2021-06-26T17:16:11.061" v="713" actId="478"/>
          <ac:picMkLst>
            <pc:docMk/>
            <pc:sldMk cId="1784329072" sldId="270"/>
            <ac:picMk id="2050" creationId="{62F7E099-3BB1-47A3-AD9B-D2266654C888}"/>
          </ac:picMkLst>
        </pc:picChg>
        <pc:cxnChg chg="add del">
          <ac:chgData name="Satyanshu" userId="9308b927d145668d" providerId="LiveId" clId="{F2C1CCDC-378C-4601-84A4-C123CB489CEC}" dt="2021-06-26T17:07:21.725" v="658" actId="26606"/>
          <ac:cxnSpMkLst>
            <pc:docMk/>
            <pc:sldMk cId="1784329072" sldId="270"/>
            <ac:cxnSpMk id="15" creationId="{20E3A342-4D61-4E3F-AF90-1AB42AEB96CC}"/>
          </ac:cxnSpMkLst>
        </pc:cxnChg>
      </pc:sldChg>
      <pc:sldChg chg="addSp delSp modSp new mod setBg modAnim setClrOvrMap">
        <pc:chgData name="Satyanshu" userId="9308b927d145668d" providerId="LiveId" clId="{F2C1CCDC-378C-4601-84A4-C123CB489CEC}" dt="2021-07-02T05:55:51.417" v="1029" actId="20577"/>
        <pc:sldMkLst>
          <pc:docMk/>
          <pc:sldMk cId="786765692" sldId="271"/>
        </pc:sldMkLst>
        <pc:spChg chg="mod">
          <ac:chgData name="Satyanshu" userId="9308b927d145668d" providerId="LiveId" clId="{F2C1CCDC-378C-4601-84A4-C123CB489CEC}" dt="2021-06-28T09:56:25.733" v="953" actId="1076"/>
          <ac:spMkLst>
            <pc:docMk/>
            <pc:sldMk cId="786765692" sldId="271"/>
            <ac:spMk id="2" creationId="{00DC2462-0A0F-46BB-B93F-36B5F4A7E808}"/>
          </ac:spMkLst>
        </pc:spChg>
        <pc:spChg chg="mod">
          <ac:chgData name="Satyanshu" userId="9308b927d145668d" providerId="LiveId" clId="{F2C1CCDC-378C-4601-84A4-C123CB489CEC}" dt="2021-07-02T05:55:51.417" v="1029" actId="20577"/>
          <ac:spMkLst>
            <pc:docMk/>
            <pc:sldMk cId="786765692" sldId="271"/>
            <ac:spMk id="3" creationId="{F0311F87-E20E-48BC-A0BF-C89D3E646E5A}"/>
          </ac:spMkLst>
        </pc:spChg>
        <pc:spChg chg="add mod">
          <ac:chgData name="Satyanshu" userId="9308b927d145668d" providerId="LiveId" clId="{F2C1CCDC-378C-4601-84A4-C123CB489CEC}" dt="2021-06-28T09:58:17.541" v="1022" actId="1076"/>
          <ac:spMkLst>
            <pc:docMk/>
            <pc:sldMk cId="786765692" sldId="271"/>
            <ac:spMk id="4" creationId="{2816BE4C-0F9C-48CC-A670-360E4A1C315C}"/>
          </ac:spMkLst>
        </pc:spChg>
        <pc:spChg chg="add del">
          <ac:chgData name="Satyanshu" userId="9308b927d145668d" providerId="LiveId" clId="{F2C1CCDC-378C-4601-84A4-C123CB489CEC}" dt="2021-06-28T09:52:21.657" v="874" actId="26606"/>
          <ac:spMkLst>
            <pc:docMk/>
            <pc:sldMk cId="786765692" sldId="271"/>
            <ac:spMk id="71" creationId="{5E8D2E83-FB3A-40E7-A9E5-7AB389D612B4}"/>
          </ac:spMkLst>
        </pc:spChg>
        <pc:spChg chg="add del">
          <ac:chgData name="Satyanshu" userId="9308b927d145668d" providerId="LiveId" clId="{F2C1CCDC-378C-4601-84A4-C123CB489CEC}" dt="2021-06-28T09:54:29.189" v="935" actId="26606"/>
          <ac:spMkLst>
            <pc:docMk/>
            <pc:sldMk cId="786765692" sldId="271"/>
            <ac:spMk id="73" creationId="{AF2F604E-43BE-4DC3-B983-E071523364F8}"/>
          </ac:spMkLst>
        </pc:spChg>
        <pc:spChg chg="add del">
          <ac:chgData name="Satyanshu" userId="9308b927d145668d" providerId="LiveId" clId="{F2C1CCDC-378C-4601-84A4-C123CB489CEC}" dt="2021-06-28T09:54:29.189" v="935" actId="26606"/>
          <ac:spMkLst>
            <pc:docMk/>
            <pc:sldMk cId="786765692" sldId="271"/>
            <ac:spMk id="75" creationId="{08C9B587-E65E-4B52-B37C-ABEBB6E87928}"/>
          </ac:spMkLst>
        </pc:spChg>
        <pc:spChg chg="add">
          <ac:chgData name="Satyanshu" userId="9308b927d145668d" providerId="LiveId" clId="{F2C1CCDC-378C-4601-84A4-C123CB489CEC}" dt="2021-06-28T09:55:23.760" v="940" actId="26606"/>
          <ac:spMkLst>
            <pc:docMk/>
            <pc:sldMk cId="786765692" sldId="271"/>
            <ac:spMk id="77" creationId="{5E8D2E83-FB3A-40E7-A9E5-7AB389D612B4}"/>
          </ac:spMkLst>
        </pc:spChg>
        <pc:spChg chg="add del">
          <ac:chgData name="Satyanshu" userId="9308b927d145668d" providerId="LiveId" clId="{F2C1CCDC-378C-4601-84A4-C123CB489CEC}" dt="2021-06-28T09:53:24.593" v="893" actId="26606"/>
          <ac:spMkLst>
            <pc:docMk/>
            <pc:sldMk cId="786765692" sldId="271"/>
            <ac:spMk id="137" creationId="{F13C74B1-5B17-4795-BED0-7140497B445A}"/>
          </ac:spMkLst>
        </pc:spChg>
        <pc:spChg chg="add del">
          <ac:chgData name="Satyanshu" userId="9308b927d145668d" providerId="LiveId" clId="{F2C1CCDC-378C-4601-84A4-C123CB489CEC}" dt="2021-06-28T09:53:24.593" v="893" actId="26606"/>
          <ac:spMkLst>
            <pc:docMk/>
            <pc:sldMk cId="786765692" sldId="271"/>
            <ac:spMk id="139" creationId="{D4974D33-8DC5-464E-8C6D-BE58F0669C17}"/>
          </ac:spMkLst>
        </pc:spChg>
        <pc:spChg chg="add del">
          <ac:chgData name="Satyanshu" userId="9308b927d145668d" providerId="LiveId" clId="{F2C1CCDC-378C-4601-84A4-C123CB489CEC}" dt="2021-06-28T09:54:29.189" v="935" actId="26606"/>
          <ac:spMkLst>
            <pc:docMk/>
            <pc:sldMk cId="786765692" sldId="271"/>
            <ac:spMk id="1028" creationId="{7C432AFE-B3D2-4BFF-BF8F-96C27AFF1AC7}"/>
          </ac:spMkLst>
        </pc:spChg>
        <pc:spChg chg="add del">
          <ac:chgData name="Satyanshu" userId="9308b927d145668d" providerId="LiveId" clId="{F2C1CCDC-378C-4601-84A4-C123CB489CEC}" dt="2021-06-28T09:53:29.056" v="895" actId="26606"/>
          <ac:spMkLst>
            <pc:docMk/>
            <pc:sldMk cId="786765692" sldId="271"/>
            <ac:spMk id="1030" creationId="{9228552E-C8B1-4A80-8448-0787CE0FC704}"/>
          </ac:spMkLst>
        </pc:spChg>
        <pc:spChg chg="add del">
          <ac:chgData name="Satyanshu" userId="9308b927d145668d" providerId="LiveId" clId="{F2C1CCDC-378C-4601-84A4-C123CB489CEC}" dt="2021-06-28T09:55:23.760" v="940" actId="26606"/>
          <ac:spMkLst>
            <pc:docMk/>
            <pc:sldMk cId="786765692" sldId="271"/>
            <ac:spMk id="1031" creationId="{8F23F8A3-8FD7-4779-8323-FDC26BE99889}"/>
          </ac:spMkLst>
        </pc:spChg>
        <pc:spChg chg="add del">
          <ac:chgData name="Satyanshu" userId="9308b927d145668d" providerId="LiveId" clId="{F2C1CCDC-378C-4601-84A4-C123CB489CEC}" dt="2021-06-28T09:55:23.760" v="940" actId="26606"/>
          <ac:spMkLst>
            <pc:docMk/>
            <pc:sldMk cId="786765692" sldId="271"/>
            <ac:spMk id="1032" creationId="{F605C4CC-A25C-416F-8333-7CB7DC97D870}"/>
          </ac:spMkLst>
        </pc:spChg>
        <pc:picChg chg="add mod ord">
          <ac:chgData name="Satyanshu" userId="9308b927d145668d" providerId="LiveId" clId="{F2C1CCDC-378C-4601-84A4-C123CB489CEC}" dt="2021-06-28T09:56:22.260" v="952" actId="1076"/>
          <ac:picMkLst>
            <pc:docMk/>
            <pc:sldMk cId="786765692" sldId="271"/>
            <ac:picMk id="1026" creationId="{32C9CE15-CFBB-4E6D-BAA7-FE14CFB01E9C}"/>
          </ac:picMkLst>
        </pc:picChg>
      </pc:sldChg>
      <pc:sldChg chg="del">
        <pc:chgData name="Satyanshu" userId="9308b927d145668d" providerId="LiveId" clId="{F2C1CCDC-378C-4601-84A4-C123CB489CEC}" dt="2021-06-27T17:41:34.905" v="717" actId="47"/>
        <pc:sldMkLst>
          <pc:docMk/>
          <pc:sldMk cId="2317994171" sldId="271"/>
        </pc:sldMkLst>
      </pc:sldChg>
    </pc:docChg>
  </pc:docChgLst>
  <pc:docChgLst>
    <pc:chgData name="Satyanshu" userId="9308b927d145668d" providerId="LiveId" clId="{004F2B0D-4C30-4D9B-8D65-1114BAB1E34C}"/>
    <pc:docChg chg="undo redo custSel addSld modSld sldOrd">
      <pc:chgData name="Satyanshu" userId="9308b927d145668d" providerId="LiveId" clId="{004F2B0D-4C30-4D9B-8D65-1114BAB1E34C}" dt="2021-06-25T19:09:03.041" v="3741" actId="20577"/>
      <pc:docMkLst>
        <pc:docMk/>
      </pc:docMkLst>
      <pc:sldChg chg="addSp delSp modSp new mod setBg addAnim delAnim modAnim setClrOvrMap">
        <pc:chgData name="Satyanshu" userId="9308b927d145668d" providerId="LiveId" clId="{004F2B0D-4C30-4D9B-8D65-1114BAB1E34C}" dt="2021-06-25T18:44:16.200" v="3574" actId="1076"/>
        <pc:sldMkLst>
          <pc:docMk/>
          <pc:sldMk cId="2660914912" sldId="256"/>
        </pc:sldMkLst>
        <pc:spChg chg="mod">
          <ac:chgData name="Satyanshu" userId="9308b927d145668d" providerId="LiveId" clId="{004F2B0D-4C30-4D9B-8D65-1114BAB1E34C}" dt="2021-06-25T18:41:53.211" v="3498" actId="1076"/>
          <ac:spMkLst>
            <pc:docMk/>
            <pc:sldMk cId="2660914912" sldId="256"/>
            <ac:spMk id="2" creationId="{4B38DA0B-E373-49D9-8FD6-AC5A22741C64}"/>
          </ac:spMkLst>
        </pc:spChg>
        <pc:spChg chg="mod">
          <ac:chgData name="Satyanshu" userId="9308b927d145668d" providerId="LiveId" clId="{004F2B0D-4C30-4D9B-8D65-1114BAB1E34C}" dt="2021-06-25T18:44:16.200" v="3574" actId="1076"/>
          <ac:spMkLst>
            <pc:docMk/>
            <pc:sldMk cId="2660914912" sldId="256"/>
            <ac:spMk id="3" creationId="{A9478516-3253-4AED-8041-9187E5C77711}"/>
          </ac:spMkLst>
        </pc:spChg>
        <pc:spChg chg="add del mod">
          <ac:chgData name="Satyanshu" userId="9308b927d145668d" providerId="LiveId" clId="{004F2B0D-4C30-4D9B-8D65-1114BAB1E34C}" dt="2021-06-25T18:35:52.769" v="3376" actId="21"/>
          <ac:spMkLst>
            <pc:docMk/>
            <pc:sldMk cId="2660914912" sldId="256"/>
            <ac:spMk id="6" creationId="{31E31CEC-85F9-4262-87F5-A27226D29216}"/>
          </ac:spMkLst>
        </pc:spChg>
        <pc:spChg chg="add del mod">
          <ac:chgData name="Satyanshu" userId="9308b927d145668d" providerId="LiveId" clId="{004F2B0D-4C30-4D9B-8D65-1114BAB1E34C}" dt="2021-06-25T03:05:14.534" v="75"/>
          <ac:spMkLst>
            <pc:docMk/>
            <pc:sldMk cId="2660914912" sldId="256"/>
            <ac:spMk id="7" creationId="{370925B4-FF1F-42DC-897F-8C9775EC44DE}"/>
          </ac:spMkLst>
        </pc:spChg>
        <pc:spChg chg="add del mod">
          <ac:chgData name="Satyanshu" userId="9308b927d145668d" providerId="LiveId" clId="{004F2B0D-4C30-4D9B-8D65-1114BAB1E34C}" dt="2021-06-25T18:35:49.058" v="3375" actId="21"/>
          <ac:spMkLst>
            <pc:docMk/>
            <pc:sldMk cId="2660914912" sldId="256"/>
            <ac:spMk id="8" creationId="{8713556D-BF1E-4FE7-AB98-E345ED75ECB8}"/>
          </ac:spMkLst>
        </pc:spChg>
        <pc:spChg chg="add del mod">
          <ac:chgData name="Satyanshu" userId="9308b927d145668d" providerId="LiveId" clId="{004F2B0D-4C30-4D9B-8D65-1114BAB1E34C}" dt="2021-06-25T18:37:58.091" v="3403" actId="478"/>
          <ac:spMkLst>
            <pc:docMk/>
            <pc:sldMk cId="2660914912" sldId="256"/>
            <ac:spMk id="14" creationId="{5A85F8DF-0D13-4745-8D47-DA545E941EFB}"/>
          </ac:spMkLst>
        </pc:spChg>
        <pc:spChg chg="add del mod">
          <ac:chgData name="Satyanshu" userId="9308b927d145668d" providerId="LiveId" clId="{004F2B0D-4C30-4D9B-8D65-1114BAB1E34C}" dt="2021-06-25T18:40:30.035" v="3466"/>
          <ac:spMkLst>
            <pc:docMk/>
            <pc:sldMk cId="2660914912" sldId="256"/>
            <ac:spMk id="32" creationId="{704A68C1-587F-4618-95A3-171569DDBDB5}"/>
          </ac:spMkLst>
        </pc:spChg>
        <pc:spChg chg="add mod">
          <ac:chgData name="Satyanshu" userId="9308b927d145668d" providerId="LiveId" clId="{004F2B0D-4C30-4D9B-8D65-1114BAB1E34C}" dt="2021-06-25T18:42:57.609" v="3533" actId="1076"/>
          <ac:spMkLst>
            <pc:docMk/>
            <pc:sldMk cId="2660914912" sldId="256"/>
            <ac:spMk id="37" creationId="{473EF701-07D8-43B5-A9AF-7286EA65E24C}"/>
          </ac:spMkLst>
        </pc:spChg>
        <pc:spChg chg="add mod">
          <ac:chgData name="Satyanshu" userId="9308b927d145668d" providerId="LiveId" clId="{004F2B0D-4C30-4D9B-8D65-1114BAB1E34C}" dt="2021-06-25T18:44:12.483" v="3573" actId="1076"/>
          <ac:spMkLst>
            <pc:docMk/>
            <pc:sldMk cId="2660914912" sldId="256"/>
            <ac:spMk id="38" creationId="{76C815AA-9DC4-4282-89B2-66CC8469EA58}"/>
          </ac:spMkLst>
        </pc:spChg>
        <pc:spChg chg="add del">
          <ac:chgData name="Satyanshu" userId="9308b927d145668d" providerId="LiveId" clId="{004F2B0D-4C30-4D9B-8D65-1114BAB1E34C}" dt="2021-06-25T18:36:00.820" v="3379" actId="26606"/>
          <ac:spMkLst>
            <pc:docMk/>
            <pc:sldMk cId="2660914912" sldId="256"/>
            <ac:spMk id="71" creationId="{71B2258F-86CA-4D4D-8270-BC05FCDEBFB3}"/>
          </ac:spMkLst>
        </pc:spChg>
        <pc:spChg chg="add del">
          <ac:chgData name="Satyanshu" userId="9308b927d145668d" providerId="LiveId" clId="{004F2B0D-4C30-4D9B-8D65-1114BAB1E34C}" dt="2021-06-25T18:38:05.181" v="3408" actId="26606"/>
          <ac:spMkLst>
            <pc:docMk/>
            <pc:sldMk cId="2660914912" sldId="256"/>
            <ac:spMk id="73" creationId="{C1DD1A8A-57D5-4A81-AD04-532B043C5611}"/>
          </ac:spMkLst>
        </pc:spChg>
        <pc:spChg chg="add del">
          <ac:chgData name="Satyanshu" userId="9308b927d145668d" providerId="LiveId" clId="{004F2B0D-4C30-4D9B-8D65-1114BAB1E34C}" dt="2021-06-25T18:38:05.181" v="3408" actId="26606"/>
          <ac:spMkLst>
            <pc:docMk/>
            <pc:sldMk cId="2660914912" sldId="256"/>
            <ac:spMk id="75" creationId="{007891EC-4501-44ED-A8C8-B11B6DB767AB}"/>
          </ac:spMkLst>
        </pc:spChg>
        <pc:spChg chg="add del">
          <ac:chgData name="Satyanshu" userId="9308b927d145668d" providerId="LiveId" clId="{004F2B0D-4C30-4D9B-8D65-1114BAB1E34C}" dt="2021-06-25T18:38:03.944" v="3405" actId="26606"/>
          <ac:spMkLst>
            <pc:docMk/>
            <pc:sldMk cId="2660914912" sldId="256"/>
            <ac:spMk id="80" creationId="{C1DD1A8A-57D5-4A81-AD04-532B043C5611}"/>
          </ac:spMkLst>
        </pc:spChg>
        <pc:spChg chg="add del">
          <ac:chgData name="Satyanshu" userId="9308b927d145668d" providerId="LiveId" clId="{004F2B0D-4C30-4D9B-8D65-1114BAB1E34C}" dt="2021-06-25T18:38:03.944" v="3405" actId="26606"/>
          <ac:spMkLst>
            <pc:docMk/>
            <pc:sldMk cId="2660914912" sldId="256"/>
            <ac:spMk id="82" creationId="{007891EC-4501-44ED-A8C8-B11B6DB767AB}"/>
          </ac:spMkLst>
        </pc:spChg>
        <pc:spChg chg="add del">
          <ac:chgData name="Satyanshu" userId="9308b927d145668d" providerId="LiveId" clId="{004F2B0D-4C30-4D9B-8D65-1114BAB1E34C}" dt="2021-06-25T18:38:05.177" v="3407" actId="26606"/>
          <ac:spMkLst>
            <pc:docMk/>
            <pc:sldMk cId="2660914912" sldId="256"/>
            <ac:spMk id="84" creationId="{71B2258F-86CA-4D4D-8270-BC05FCDEBFB3}"/>
          </ac:spMkLst>
        </pc:spChg>
        <pc:spChg chg="add del">
          <ac:chgData name="Satyanshu" userId="9308b927d145668d" providerId="LiveId" clId="{004F2B0D-4C30-4D9B-8D65-1114BAB1E34C}" dt="2021-06-25T18:38:48.246" v="3412" actId="26606"/>
          <ac:spMkLst>
            <pc:docMk/>
            <pc:sldMk cId="2660914912" sldId="256"/>
            <ac:spMk id="86" creationId="{C1DD1A8A-57D5-4A81-AD04-532B043C5611}"/>
          </ac:spMkLst>
        </pc:spChg>
        <pc:spChg chg="add del">
          <ac:chgData name="Satyanshu" userId="9308b927d145668d" providerId="LiveId" clId="{004F2B0D-4C30-4D9B-8D65-1114BAB1E34C}" dt="2021-06-25T18:38:48.246" v="3412" actId="26606"/>
          <ac:spMkLst>
            <pc:docMk/>
            <pc:sldMk cId="2660914912" sldId="256"/>
            <ac:spMk id="87" creationId="{007891EC-4501-44ED-A8C8-B11B6DB767AB}"/>
          </ac:spMkLst>
        </pc:spChg>
        <pc:spChg chg="add del">
          <ac:chgData name="Satyanshu" userId="9308b927d145668d" providerId="LiveId" clId="{004F2B0D-4C30-4D9B-8D65-1114BAB1E34C}" dt="2021-06-25T18:38:54.318" v="3414" actId="26606"/>
          <ac:spMkLst>
            <pc:docMk/>
            <pc:sldMk cId="2660914912" sldId="256"/>
            <ac:spMk id="92" creationId="{C1DD1A8A-57D5-4A81-AD04-532B043C5611}"/>
          </ac:spMkLst>
        </pc:spChg>
        <pc:spChg chg="add del">
          <ac:chgData name="Satyanshu" userId="9308b927d145668d" providerId="LiveId" clId="{004F2B0D-4C30-4D9B-8D65-1114BAB1E34C}" dt="2021-06-25T18:38:54.318" v="3414" actId="26606"/>
          <ac:spMkLst>
            <pc:docMk/>
            <pc:sldMk cId="2660914912" sldId="256"/>
            <ac:spMk id="94" creationId="{007891EC-4501-44ED-A8C8-B11B6DB767AB}"/>
          </ac:spMkLst>
        </pc:spChg>
        <pc:spChg chg="add del">
          <ac:chgData name="Satyanshu" userId="9308b927d145668d" providerId="LiveId" clId="{004F2B0D-4C30-4D9B-8D65-1114BAB1E34C}" dt="2021-06-25T18:40:34.285" v="3467" actId="26606"/>
          <ac:spMkLst>
            <pc:docMk/>
            <pc:sldMk cId="2660914912" sldId="256"/>
            <ac:spMk id="99" creationId="{71B2258F-86CA-4D4D-8270-BC05FCDEBFB3}"/>
          </ac:spMkLst>
        </pc:spChg>
        <pc:spChg chg="add del">
          <ac:chgData name="Satyanshu" userId="9308b927d145668d" providerId="LiveId" clId="{004F2B0D-4C30-4D9B-8D65-1114BAB1E34C}" dt="2021-06-25T18:40:59.041" v="3473" actId="26606"/>
          <ac:spMkLst>
            <pc:docMk/>
            <pc:sldMk cId="2660914912" sldId="256"/>
            <ac:spMk id="101" creationId="{C1DD1A8A-57D5-4A81-AD04-532B043C5611}"/>
          </ac:spMkLst>
        </pc:spChg>
        <pc:spChg chg="add del">
          <ac:chgData name="Satyanshu" userId="9308b927d145668d" providerId="LiveId" clId="{004F2B0D-4C30-4D9B-8D65-1114BAB1E34C}" dt="2021-06-25T18:40:59.041" v="3473" actId="26606"/>
          <ac:spMkLst>
            <pc:docMk/>
            <pc:sldMk cId="2660914912" sldId="256"/>
            <ac:spMk id="102" creationId="{007891EC-4501-44ED-A8C8-B11B6DB767AB}"/>
          </ac:spMkLst>
        </pc:spChg>
        <pc:spChg chg="add del">
          <ac:chgData name="Satyanshu" userId="9308b927d145668d" providerId="LiveId" clId="{004F2B0D-4C30-4D9B-8D65-1114BAB1E34C}" dt="2021-06-25T18:40:24.306" v="3458" actId="26606"/>
          <ac:spMkLst>
            <pc:docMk/>
            <pc:sldMk cId="2660914912" sldId="256"/>
            <ac:spMk id="104" creationId="{C1DD1A8A-57D5-4A81-AD04-532B043C5611}"/>
          </ac:spMkLst>
        </pc:spChg>
        <pc:spChg chg="add del">
          <ac:chgData name="Satyanshu" userId="9308b927d145668d" providerId="LiveId" clId="{004F2B0D-4C30-4D9B-8D65-1114BAB1E34C}" dt="2021-06-25T18:40:24.306" v="3458" actId="26606"/>
          <ac:spMkLst>
            <pc:docMk/>
            <pc:sldMk cId="2660914912" sldId="256"/>
            <ac:spMk id="106" creationId="{007891EC-4501-44ED-A8C8-B11B6DB767AB}"/>
          </ac:spMkLst>
        </pc:spChg>
        <pc:spChg chg="add del">
          <ac:chgData name="Satyanshu" userId="9308b927d145668d" providerId="LiveId" clId="{004F2B0D-4C30-4D9B-8D65-1114BAB1E34C}" dt="2021-06-25T18:36:00.772" v="3378" actId="26606"/>
          <ac:spMkLst>
            <pc:docMk/>
            <pc:sldMk cId="2660914912" sldId="256"/>
            <ac:spMk id="135" creationId="{C1DD1A8A-57D5-4A81-AD04-532B043C5611}"/>
          </ac:spMkLst>
        </pc:spChg>
        <pc:spChg chg="add del">
          <ac:chgData name="Satyanshu" userId="9308b927d145668d" providerId="LiveId" clId="{004F2B0D-4C30-4D9B-8D65-1114BAB1E34C}" dt="2021-06-25T18:36:00.772" v="3378" actId="26606"/>
          <ac:spMkLst>
            <pc:docMk/>
            <pc:sldMk cId="2660914912" sldId="256"/>
            <ac:spMk id="137" creationId="{007891EC-4501-44ED-A8C8-B11B6DB767AB}"/>
          </ac:spMkLst>
        </pc:spChg>
        <pc:spChg chg="add del">
          <ac:chgData name="Satyanshu" userId="9308b927d145668d" providerId="LiveId" clId="{004F2B0D-4C30-4D9B-8D65-1114BAB1E34C}" dt="2021-06-25T18:36:10.956" v="3382" actId="26606"/>
          <ac:spMkLst>
            <pc:docMk/>
            <pc:sldMk cId="2660914912" sldId="256"/>
            <ac:spMk id="5124" creationId="{71B2258F-86CA-4D4D-8270-BC05FCDEBFB3}"/>
          </ac:spMkLst>
        </pc:spChg>
        <pc:spChg chg="add del">
          <ac:chgData name="Satyanshu" userId="9308b927d145668d" providerId="LiveId" clId="{004F2B0D-4C30-4D9B-8D65-1114BAB1E34C}" dt="2021-06-25T18:37:19.370" v="3400" actId="26606"/>
          <ac:spMkLst>
            <pc:docMk/>
            <pc:sldMk cId="2660914912" sldId="256"/>
            <ac:spMk id="5125" creationId="{657F69E0-C4B0-4BEC-A689-4F8D877F05D4}"/>
          </ac:spMkLst>
        </pc:spChg>
        <pc:spChg chg="add del">
          <ac:chgData name="Satyanshu" userId="9308b927d145668d" providerId="LiveId" clId="{004F2B0D-4C30-4D9B-8D65-1114BAB1E34C}" dt="2021-06-25T18:37:19.370" v="3400" actId="26606"/>
          <ac:spMkLst>
            <pc:docMk/>
            <pc:sldMk cId="2660914912" sldId="256"/>
            <ac:spMk id="5126" creationId="{9F6380B4-6A1C-481E-8408-B4E6C75B9B81}"/>
          </ac:spMkLst>
        </pc:spChg>
        <pc:picChg chg="add del">
          <ac:chgData name="Satyanshu" userId="9308b927d145668d" providerId="LiveId" clId="{004F2B0D-4C30-4D9B-8D65-1114BAB1E34C}" dt="2021-06-25T18:36:28.039" v="3386" actId="478"/>
          <ac:picMkLst>
            <pc:docMk/>
            <pc:sldMk cId="2660914912" sldId="256"/>
            <ac:picMk id="5" creationId="{BA79082C-9CF8-49DB-BF76-A864CEEDF6F4}"/>
          </ac:picMkLst>
        </pc:picChg>
        <pc:picChg chg="add del mod ord">
          <ac:chgData name="Satyanshu" userId="9308b927d145668d" providerId="LiveId" clId="{004F2B0D-4C30-4D9B-8D65-1114BAB1E34C}" dt="2021-06-25T18:38:43.781" v="3410" actId="478"/>
          <ac:picMkLst>
            <pc:docMk/>
            <pc:sldMk cId="2660914912" sldId="256"/>
            <ac:picMk id="7" creationId="{455E634B-B66F-404C-AB8C-55130A1BBAC9}"/>
          </ac:picMkLst>
        </pc:picChg>
        <pc:picChg chg="add del mod ord">
          <ac:chgData name="Satyanshu" userId="9308b927d145668d" providerId="LiveId" clId="{004F2B0D-4C30-4D9B-8D65-1114BAB1E34C}" dt="2021-06-25T18:42:52.615" v="3532" actId="1076"/>
          <ac:picMkLst>
            <pc:docMk/>
            <pc:sldMk cId="2660914912" sldId="256"/>
            <ac:picMk id="9" creationId="{ED873C2C-DCE9-4144-9C9D-FF6B6BA5F28C}"/>
          </ac:picMkLst>
        </pc:picChg>
        <pc:picChg chg="add del">
          <ac:chgData name="Satyanshu" userId="9308b927d145668d" providerId="LiveId" clId="{004F2B0D-4C30-4D9B-8D65-1114BAB1E34C}" dt="2021-06-25T18:39:39.133" v="3435" actId="478"/>
          <ac:picMkLst>
            <pc:docMk/>
            <pc:sldMk cId="2660914912" sldId="256"/>
            <ac:picMk id="11" creationId="{F4553884-9B64-4C26-9235-9CD20627AA67}"/>
          </ac:picMkLst>
        </pc:picChg>
        <pc:picChg chg="add del mod ord">
          <ac:chgData name="Satyanshu" userId="9308b927d145668d" providerId="LiveId" clId="{004F2B0D-4C30-4D9B-8D65-1114BAB1E34C}" dt="2021-06-25T18:35:35.799" v="3372" actId="478"/>
          <ac:picMkLst>
            <pc:docMk/>
            <pc:sldMk cId="2660914912" sldId="256"/>
            <ac:picMk id="1026" creationId="{C2C143E5-F051-4BE4-ABCB-1DE721497B9D}"/>
          </ac:picMkLst>
        </pc:picChg>
        <pc:picChg chg="add del mod">
          <ac:chgData name="Satyanshu" userId="9308b927d145668d" providerId="LiveId" clId="{004F2B0D-4C30-4D9B-8D65-1114BAB1E34C}" dt="2021-06-25T18:37:43.524" v="3401" actId="478"/>
          <ac:picMkLst>
            <pc:docMk/>
            <pc:sldMk cId="2660914912" sldId="256"/>
            <ac:picMk id="5122" creationId="{419628BE-AA16-4996-8498-767C5192C867}"/>
          </ac:picMkLst>
        </pc:picChg>
        <pc:picChg chg="add del">
          <ac:chgData name="Satyanshu" userId="9308b927d145668d" providerId="LiveId" clId="{004F2B0D-4C30-4D9B-8D65-1114BAB1E34C}" dt="2021-06-25T18:39:32.628" v="3433"/>
          <ac:picMkLst>
            <pc:docMk/>
            <pc:sldMk cId="2660914912" sldId="256"/>
            <ac:picMk id="5128" creationId="{ECBF9FE8-9421-4A6E-BAF3-8DC51CC0E2C7}"/>
          </ac:picMkLst>
        </pc:picChg>
      </pc:sldChg>
      <pc:sldChg chg="addSp delSp modSp new mod setBg setClrOvrMap">
        <pc:chgData name="Satyanshu" userId="9308b927d145668d" providerId="LiveId" clId="{004F2B0D-4C30-4D9B-8D65-1114BAB1E34C}" dt="2021-06-25T18:46:57.487" v="3591" actId="26606"/>
        <pc:sldMkLst>
          <pc:docMk/>
          <pc:sldMk cId="4162389557" sldId="257"/>
        </pc:sldMkLst>
        <pc:spChg chg="mod">
          <ac:chgData name="Satyanshu" userId="9308b927d145668d" providerId="LiveId" clId="{004F2B0D-4C30-4D9B-8D65-1114BAB1E34C}" dt="2021-06-25T18:46:57.487" v="3591" actId="26606"/>
          <ac:spMkLst>
            <pc:docMk/>
            <pc:sldMk cId="4162389557" sldId="257"/>
            <ac:spMk id="2" creationId="{562F8EED-75AF-48BD-9DE1-D7E9F662C57E}"/>
          </ac:spMkLst>
        </pc:spChg>
        <pc:spChg chg="del">
          <ac:chgData name="Satyanshu" userId="9308b927d145668d" providerId="LiveId" clId="{004F2B0D-4C30-4D9B-8D65-1114BAB1E34C}" dt="2021-06-25T03:07:36.850" v="157" actId="26606"/>
          <ac:spMkLst>
            <pc:docMk/>
            <pc:sldMk cId="4162389557" sldId="257"/>
            <ac:spMk id="3" creationId="{F5F5C263-4D79-4004-9B5B-35FBF4F8C1D3}"/>
          </ac:spMkLst>
        </pc:spChg>
        <pc:spChg chg="add del mod ord">
          <ac:chgData name="Satyanshu" userId="9308b927d145668d" providerId="LiveId" clId="{004F2B0D-4C30-4D9B-8D65-1114BAB1E34C}" dt="2021-06-25T03:23:26.296" v="268" actId="12084"/>
          <ac:spMkLst>
            <pc:docMk/>
            <pc:sldMk cId="4162389557" sldId="257"/>
            <ac:spMk id="4" creationId="{E65D5283-4DD6-43B0-B116-A73BF6CFD4FA}"/>
          </ac:spMkLst>
        </pc:spChg>
        <pc:spChg chg="add del">
          <ac:chgData name="Satyanshu" userId="9308b927d145668d" providerId="LiveId" clId="{004F2B0D-4C30-4D9B-8D65-1114BAB1E34C}" dt="2021-06-25T03:08:47.168" v="165" actId="26606"/>
          <ac:spMkLst>
            <pc:docMk/>
            <pc:sldMk cId="4162389557" sldId="257"/>
            <ac:spMk id="10" creationId="{A3363022-C969-41E9-8EB2-E4C94908C1FA}"/>
          </ac:spMkLst>
        </pc:spChg>
        <pc:spChg chg="add del">
          <ac:chgData name="Satyanshu" userId="9308b927d145668d" providerId="LiveId" clId="{004F2B0D-4C30-4D9B-8D65-1114BAB1E34C}" dt="2021-06-25T03:08:47.168" v="165" actId="26606"/>
          <ac:spMkLst>
            <pc:docMk/>
            <pc:sldMk cId="4162389557" sldId="257"/>
            <ac:spMk id="12" creationId="{8D1AD6B3-BE88-4CEB-BA17-790657CC4729}"/>
          </ac:spMkLst>
        </pc:spChg>
        <pc:spChg chg="add del">
          <ac:chgData name="Satyanshu" userId="9308b927d145668d" providerId="LiveId" clId="{004F2B0D-4C30-4D9B-8D65-1114BAB1E34C}" dt="2021-06-25T03:22:13.161" v="259" actId="26606"/>
          <ac:spMkLst>
            <pc:docMk/>
            <pc:sldMk cId="4162389557" sldId="257"/>
            <ac:spMk id="22" creationId="{DD38EE57-B708-47C9-A4A4-E25F09FAB029}"/>
          </ac:spMkLst>
        </pc:spChg>
        <pc:spChg chg="add del">
          <ac:chgData name="Satyanshu" userId="9308b927d145668d" providerId="LiveId" clId="{004F2B0D-4C30-4D9B-8D65-1114BAB1E34C}" dt="2021-06-25T03:22:56.022" v="264" actId="26606"/>
          <ac:spMkLst>
            <pc:docMk/>
            <pc:sldMk cId="4162389557" sldId="257"/>
            <ac:spMk id="31" creationId="{91F32EBA-ED97-466E-8CFA-8382584155D0}"/>
          </ac:spMkLst>
        </pc:spChg>
        <pc:spChg chg="add del">
          <ac:chgData name="Satyanshu" userId="9308b927d145668d" providerId="LiveId" clId="{004F2B0D-4C30-4D9B-8D65-1114BAB1E34C}" dt="2021-06-25T03:22:56.022" v="264" actId="26606"/>
          <ac:spMkLst>
            <pc:docMk/>
            <pc:sldMk cId="4162389557" sldId="257"/>
            <ac:spMk id="32" creationId="{62A38935-BB53-4DF7-A56E-48DD25B685D7}"/>
          </ac:spMkLst>
        </pc:spChg>
        <pc:spChg chg="add del">
          <ac:chgData name="Satyanshu" userId="9308b927d145668d" providerId="LiveId" clId="{004F2B0D-4C30-4D9B-8D65-1114BAB1E34C}" dt="2021-06-25T03:09:51.940" v="200" actId="26606"/>
          <ac:spMkLst>
            <pc:docMk/>
            <pc:sldMk cId="4162389557" sldId="257"/>
            <ac:spMk id="34" creationId="{427D15F9-FBA9-45B6-A1EE-7E2610907483}"/>
          </ac:spMkLst>
        </pc:spChg>
        <pc:spChg chg="add del">
          <ac:chgData name="Satyanshu" userId="9308b927d145668d" providerId="LiveId" clId="{004F2B0D-4C30-4D9B-8D65-1114BAB1E34C}" dt="2021-06-25T17:17:14.885" v="1465" actId="26606"/>
          <ac:spMkLst>
            <pc:docMk/>
            <pc:sldMk cId="4162389557" sldId="257"/>
            <ac:spMk id="37" creationId="{1557A916-FDD1-44A1-A7A1-70009FD6BE46}"/>
          </ac:spMkLst>
        </pc:spChg>
        <pc:spChg chg="add del">
          <ac:chgData name="Satyanshu" userId="9308b927d145668d" providerId="LiveId" clId="{004F2B0D-4C30-4D9B-8D65-1114BAB1E34C}" dt="2021-06-25T17:17:14.885" v="1465" actId="26606"/>
          <ac:spMkLst>
            <pc:docMk/>
            <pc:sldMk cId="4162389557" sldId="257"/>
            <ac:spMk id="39" creationId="{4B874C19-9B23-4B12-823E-D67615A9B3AC}"/>
          </ac:spMkLst>
        </pc:spChg>
        <pc:spChg chg="add del">
          <ac:chgData name="Satyanshu" userId="9308b927d145668d" providerId="LiveId" clId="{004F2B0D-4C30-4D9B-8D65-1114BAB1E34C}" dt="2021-06-25T17:17:12.651" v="1462" actId="26606"/>
          <ac:spMkLst>
            <pc:docMk/>
            <pc:sldMk cId="4162389557" sldId="257"/>
            <ac:spMk id="44" creationId="{56C20283-73E0-40EC-8AD8-057F581F64C2}"/>
          </ac:spMkLst>
        </pc:spChg>
        <pc:spChg chg="add del">
          <ac:chgData name="Satyanshu" userId="9308b927d145668d" providerId="LiveId" clId="{004F2B0D-4C30-4D9B-8D65-1114BAB1E34C}" dt="2021-06-25T17:17:12.651" v="1462" actId="26606"/>
          <ac:spMkLst>
            <pc:docMk/>
            <pc:sldMk cId="4162389557" sldId="257"/>
            <ac:spMk id="46" creationId="{3FCC729B-E528-40C3-82D3-BA4375575E87}"/>
          </ac:spMkLst>
        </pc:spChg>
        <pc:spChg chg="add del">
          <ac:chgData name="Satyanshu" userId="9308b927d145668d" providerId="LiveId" clId="{004F2B0D-4C30-4D9B-8D65-1114BAB1E34C}" dt="2021-06-25T17:17:12.651" v="1462" actId="26606"/>
          <ac:spMkLst>
            <pc:docMk/>
            <pc:sldMk cId="4162389557" sldId="257"/>
            <ac:spMk id="48" creationId="{58F1FB8D-1842-4A04-998D-6CF047AB2790}"/>
          </ac:spMkLst>
        </pc:spChg>
        <pc:spChg chg="add del">
          <ac:chgData name="Satyanshu" userId="9308b927d145668d" providerId="LiveId" clId="{004F2B0D-4C30-4D9B-8D65-1114BAB1E34C}" dt="2021-06-25T17:17:14.825" v="1464" actId="26606"/>
          <ac:spMkLst>
            <pc:docMk/>
            <pc:sldMk cId="4162389557" sldId="257"/>
            <ac:spMk id="50" creationId="{85F55C16-BC21-49EF-A4FF-C3155BB93BD3}"/>
          </ac:spMkLst>
        </pc:spChg>
        <pc:spChg chg="add del">
          <ac:chgData name="Satyanshu" userId="9308b927d145668d" providerId="LiveId" clId="{004F2B0D-4C30-4D9B-8D65-1114BAB1E34C}" dt="2021-06-25T17:17:14.825" v="1464" actId="26606"/>
          <ac:spMkLst>
            <pc:docMk/>
            <pc:sldMk cId="4162389557" sldId="257"/>
            <ac:spMk id="51" creationId="{0C5F069E-AFE6-4825-8945-46F2918A5019}"/>
          </ac:spMkLst>
        </pc:spChg>
        <pc:spChg chg="add del">
          <ac:chgData name="Satyanshu" userId="9308b927d145668d" providerId="LiveId" clId="{004F2B0D-4C30-4D9B-8D65-1114BAB1E34C}" dt="2021-06-25T18:45:49.557" v="3579" actId="26606"/>
          <ac:spMkLst>
            <pc:docMk/>
            <pc:sldMk cId="4162389557" sldId="257"/>
            <ac:spMk id="53" creationId="{56C20283-73E0-40EC-8AD8-057F581F64C2}"/>
          </ac:spMkLst>
        </pc:spChg>
        <pc:spChg chg="add del">
          <ac:chgData name="Satyanshu" userId="9308b927d145668d" providerId="LiveId" clId="{004F2B0D-4C30-4D9B-8D65-1114BAB1E34C}" dt="2021-06-25T18:45:49.557" v="3579" actId="26606"/>
          <ac:spMkLst>
            <pc:docMk/>
            <pc:sldMk cId="4162389557" sldId="257"/>
            <ac:spMk id="54" creationId="{3FCC729B-E528-40C3-82D3-BA4375575E87}"/>
          </ac:spMkLst>
        </pc:spChg>
        <pc:spChg chg="add del">
          <ac:chgData name="Satyanshu" userId="9308b927d145668d" providerId="LiveId" clId="{004F2B0D-4C30-4D9B-8D65-1114BAB1E34C}" dt="2021-06-25T18:45:49.557" v="3579" actId="26606"/>
          <ac:spMkLst>
            <pc:docMk/>
            <pc:sldMk cId="4162389557" sldId="257"/>
            <ac:spMk id="55" creationId="{58F1FB8D-1842-4A04-998D-6CF047AB2790}"/>
          </ac:spMkLst>
        </pc:spChg>
        <pc:spChg chg="add del">
          <ac:chgData name="Satyanshu" userId="9308b927d145668d" providerId="LiveId" clId="{004F2B0D-4C30-4D9B-8D65-1114BAB1E34C}" dt="2021-06-25T18:45:49.461" v="3578" actId="26606"/>
          <ac:spMkLst>
            <pc:docMk/>
            <pc:sldMk cId="4162389557" sldId="257"/>
            <ac:spMk id="71" creationId="{C0A1ED06-4733-4020-9C60-81D4D801408D}"/>
          </ac:spMkLst>
        </pc:spChg>
        <pc:spChg chg="add del">
          <ac:chgData name="Satyanshu" userId="9308b927d145668d" providerId="LiveId" clId="{004F2B0D-4C30-4D9B-8D65-1114BAB1E34C}" dt="2021-06-25T18:45:49.461" v="3578" actId="26606"/>
          <ac:spMkLst>
            <pc:docMk/>
            <pc:sldMk cId="4162389557" sldId="257"/>
            <ac:spMk id="73" creationId="{B0CA3509-3AF9-45FE-93ED-57BB5D5E8E07}"/>
          </ac:spMkLst>
        </pc:spChg>
        <pc:spChg chg="add del">
          <ac:chgData name="Satyanshu" userId="9308b927d145668d" providerId="LiveId" clId="{004F2B0D-4C30-4D9B-8D65-1114BAB1E34C}" dt="2021-06-25T18:46:21.278" v="3586" actId="26606"/>
          <ac:spMkLst>
            <pc:docMk/>
            <pc:sldMk cId="4162389557" sldId="257"/>
            <ac:spMk id="74" creationId="{3CD9DF72-87A3-404E-A828-84CBF11A8303}"/>
          </ac:spMkLst>
        </pc:spChg>
        <pc:spChg chg="add del">
          <ac:chgData name="Satyanshu" userId="9308b927d145668d" providerId="LiveId" clId="{004F2B0D-4C30-4D9B-8D65-1114BAB1E34C}" dt="2021-06-25T18:46:57.487" v="3591" actId="26606"/>
          <ac:spMkLst>
            <pc:docMk/>
            <pc:sldMk cId="4162389557" sldId="257"/>
            <ac:spMk id="135" creationId="{3CD9DF72-87A3-404E-A828-84CBF11A8303}"/>
          </ac:spMkLst>
        </pc:spChg>
        <pc:spChg chg="add del">
          <ac:chgData name="Satyanshu" userId="9308b927d145668d" providerId="LiveId" clId="{004F2B0D-4C30-4D9B-8D65-1114BAB1E34C}" dt="2021-06-25T18:46:57.487" v="3591" actId="26606"/>
          <ac:spMkLst>
            <pc:docMk/>
            <pc:sldMk cId="4162389557" sldId="257"/>
            <ac:spMk id="192" creationId="{73AD41DB-DF9F-49BC-85AE-6AB1840AD517}"/>
          </ac:spMkLst>
        </pc:spChg>
        <pc:spChg chg="add del">
          <ac:chgData name="Satyanshu" userId="9308b927d145668d" providerId="LiveId" clId="{004F2B0D-4C30-4D9B-8D65-1114BAB1E34C}" dt="2021-06-25T18:46:05.103" v="3581" actId="26606"/>
          <ac:spMkLst>
            <pc:docMk/>
            <pc:sldMk cId="4162389557" sldId="257"/>
            <ac:spMk id="6148" creationId="{3CD9DF72-87A3-404E-A828-84CBF11A8303}"/>
          </ac:spMkLst>
        </pc:spChg>
        <pc:grpChg chg="add del">
          <ac:chgData name="Satyanshu" userId="9308b927d145668d" providerId="LiveId" clId="{004F2B0D-4C30-4D9B-8D65-1114BAB1E34C}" dt="2021-06-25T03:08:47.168" v="165" actId="26606"/>
          <ac:grpSpMkLst>
            <pc:docMk/>
            <pc:sldMk cId="4162389557" sldId="257"/>
            <ac:grpSpMk id="14" creationId="{89D1390B-7E13-4B4F-9CB2-391063412E54}"/>
          </ac:grpSpMkLst>
        </pc:grpChg>
        <pc:grpChg chg="add del">
          <ac:chgData name="Satyanshu" userId="9308b927d145668d" providerId="LiveId" clId="{004F2B0D-4C30-4D9B-8D65-1114BAB1E34C}" dt="2021-06-25T03:22:13.161" v="259" actId="26606"/>
          <ac:grpSpMkLst>
            <pc:docMk/>
            <pc:sldMk cId="4162389557" sldId="257"/>
            <ac:grpSpMk id="24" creationId="{57A28182-58A5-4DBB-8F64-BD944BCA8154}"/>
          </ac:grpSpMkLst>
        </pc:grpChg>
        <pc:grpChg chg="add del">
          <ac:chgData name="Satyanshu" userId="9308b927d145668d" providerId="LiveId" clId="{004F2B0D-4C30-4D9B-8D65-1114BAB1E34C}" dt="2021-06-25T03:09:51.940" v="200" actId="26606"/>
          <ac:grpSpMkLst>
            <pc:docMk/>
            <pc:sldMk cId="4162389557" sldId="257"/>
            <ac:grpSpMk id="36" creationId="{549D845D-9A57-49AC-9523-BB0D6DA6FECA}"/>
          </ac:grpSpMkLst>
        </pc:grpChg>
        <pc:grpChg chg="add del">
          <ac:chgData name="Satyanshu" userId="9308b927d145668d" providerId="LiveId" clId="{004F2B0D-4C30-4D9B-8D65-1114BAB1E34C}" dt="2021-06-25T18:46:57.487" v="3591" actId="26606"/>
          <ac:grpSpMkLst>
            <pc:docMk/>
            <pc:sldMk cId="4162389557" sldId="257"/>
            <ac:grpSpMk id="193" creationId="{A4AE1828-51FD-4AD7-BCF6-9AF5C696CE5D}"/>
          </ac:grpSpMkLst>
        </pc:grpChg>
        <pc:graphicFrameChg chg="add del mod">
          <ac:chgData name="Satyanshu" userId="9308b927d145668d" providerId="LiveId" clId="{004F2B0D-4C30-4D9B-8D65-1114BAB1E34C}" dt="2021-06-25T03:20:53.969" v="254" actId="12084"/>
          <ac:graphicFrameMkLst>
            <pc:docMk/>
            <pc:sldMk cId="4162389557" sldId="257"/>
            <ac:graphicFrameMk id="5" creationId="{F26BBA00-6289-4BB6-8DC2-AFE61BAA45AC}"/>
          </ac:graphicFrameMkLst>
        </pc:graphicFrameChg>
        <pc:graphicFrameChg chg="add del mod">
          <ac:chgData name="Satyanshu" userId="9308b927d145668d" providerId="LiveId" clId="{004F2B0D-4C30-4D9B-8D65-1114BAB1E34C}" dt="2021-06-25T03:22:02.560" v="258" actId="12084"/>
          <ac:graphicFrameMkLst>
            <pc:docMk/>
            <pc:sldMk cId="4162389557" sldId="257"/>
            <ac:graphicFrameMk id="6" creationId="{8C57C7E0-0761-4986-9846-19221D7266CC}"/>
          </ac:graphicFrameMkLst>
        </pc:graphicFrameChg>
        <pc:graphicFrameChg chg="add mod ord modGraphic">
          <ac:chgData name="Satyanshu" userId="9308b927d145668d" providerId="LiveId" clId="{004F2B0D-4C30-4D9B-8D65-1114BAB1E34C}" dt="2021-06-25T18:46:57.487" v="3591" actId="26606"/>
          <ac:graphicFrameMkLst>
            <pc:docMk/>
            <pc:sldMk cId="4162389557" sldId="257"/>
            <ac:graphicFrameMk id="8" creationId="{F5513163-9EAB-420C-87A9-982BAA8F5366}"/>
          </ac:graphicFrameMkLst>
        </pc:graphicFrameChg>
        <pc:picChg chg="add del mod ord">
          <ac:chgData name="Satyanshu" userId="9308b927d145668d" providerId="LiveId" clId="{004F2B0D-4C30-4D9B-8D65-1114BAB1E34C}" dt="2021-06-25T18:45:40.231" v="3575" actId="478"/>
          <ac:picMkLst>
            <pc:docMk/>
            <pc:sldMk cId="4162389557" sldId="257"/>
            <ac:picMk id="7" creationId="{E1BD4550-DE97-4491-AF05-3597CACAEEFD}"/>
          </ac:picMkLst>
        </pc:picChg>
        <pc:picChg chg="add mod ord">
          <ac:chgData name="Satyanshu" userId="9308b927d145668d" providerId="LiveId" clId="{004F2B0D-4C30-4D9B-8D65-1114BAB1E34C}" dt="2021-06-25T18:46:57.487" v="3591" actId="26606"/>
          <ac:picMkLst>
            <pc:docMk/>
            <pc:sldMk cId="4162389557" sldId="257"/>
            <ac:picMk id="6146" creationId="{9C54FACE-EE1E-4B74-9806-01B9CBD5EDC9}"/>
          </ac:picMkLst>
        </pc:picChg>
        <pc:cxnChg chg="add del">
          <ac:chgData name="Satyanshu" userId="9308b927d145668d" providerId="LiveId" clId="{004F2B0D-4C30-4D9B-8D65-1114BAB1E34C}" dt="2021-06-25T18:46:21.278" v="3586" actId="26606"/>
          <ac:cxnSpMkLst>
            <pc:docMk/>
            <pc:sldMk cId="4162389557" sldId="257"/>
            <ac:cxnSpMk id="76" creationId="{20E3A342-4D61-4E3F-AF90-1AB42AEB96CC}"/>
          </ac:cxnSpMkLst>
        </pc:cxnChg>
        <pc:cxnChg chg="add del">
          <ac:chgData name="Satyanshu" userId="9308b927d145668d" providerId="LiveId" clId="{004F2B0D-4C30-4D9B-8D65-1114BAB1E34C}" dt="2021-06-25T18:46:57.487" v="3591" actId="26606"/>
          <ac:cxnSpMkLst>
            <pc:docMk/>
            <pc:sldMk cId="4162389557" sldId="257"/>
            <ac:cxnSpMk id="137" creationId="{20E3A342-4D61-4E3F-AF90-1AB42AEB96CC}"/>
          </ac:cxnSpMkLst>
        </pc:cxnChg>
        <pc:cxnChg chg="add del">
          <ac:chgData name="Satyanshu" userId="9308b927d145668d" providerId="LiveId" clId="{004F2B0D-4C30-4D9B-8D65-1114BAB1E34C}" dt="2021-06-25T18:46:05.103" v="3581" actId="26606"/>
          <ac:cxnSpMkLst>
            <pc:docMk/>
            <pc:sldMk cId="4162389557" sldId="257"/>
            <ac:cxnSpMk id="6149" creationId="{20E3A342-4D61-4E3F-AF90-1AB42AEB96CC}"/>
          </ac:cxnSpMkLst>
        </pc:cxnChg>
      </pc:sldChg>
      <pc:sldChg chg="addSp delSp modSp new mod setBg setClrOvrMap">
        <pc:chgData name="Satyanshu" userId="9308b927d145668d" providerId="LiveId" clId="{004F2B0D-4C30-4D9B-8D65-1114BAB1E34C}" dt="2021-06-25T18:52:24.786" v="3643" actId="14100"/>
        <pc:sldMkLst>
          <pc:docMk/>
          <pc:sldMk cId="1462968319" sldId="258"/>
        </pc:sldMkLst>
        <pc:spChg chg="add mod">
          <ac:chgData name="Satyanshu" userId="9308b927d145668d" providerId="LiveId" clId="{004F2B0D-4C30-4D9B-8D65-1114BAB1E34C}" dt="2021-06-25T18:52:13.473" v="3641" actId="1076"/>
          <ac:spMkLst>
            <pc:docMk/>
            <pc:sldMk cId="1462968319" sldId="258"/>
            <ac:spMk id="2" creationId="{0AAC5575-B54C-476F-8A97-8184ED337512}"/>
          </ac:spMkLst>
        </pc:spChg>
        <pc:spChg chg="del mod">
          <ac:chgData name="Satyanshu" userId="9308b927d145668d" providerId="LiveId" clId="{004F2B0D-4C30-4D9B-8D65-1114BAB1E34C}" dt="2021-06-25T03:24:57.717" v="274" actId="21"/>
          <ac:spMkLst>
            <pc:docMk/>
            <pc:sldMk cId="1462968319" sldId="258"/>
            <ac:spMk id="2" creationId="{1A0F0F7D-2A73-4251-B4B1-9CE897935807}"/>
          </ac:spMkLst>
        </pc:spChg>
        <pc:spChg chg="mod ord">
          <ac:chgData name="Satyanshu" userId="9308b927d145668d" providerId="LiveId" clId="{004F2B0D-4C30-4D9B-8D65-1114BAB1E34C}" dt="2021-06-25T18:52:24.786" v="3643" actId="14100"/>
          <ac:spMkLst>
            <pc:docMk/>
            <pc:sldMk cId="1462968319" sldId="258"/>
            <ac:spMk id="3" creationId="{98D88793-A845-4056-AC44-F464F9540379}"/>
          </ac:spMkLst>
        </pc:spChg>
        <pc:spChg chg="add del">
          <ac:chgData name="Satyanshu" userId="9308b927d145668d" providerId="LiveId" clId="{004F2B0D-4C30-4D9B-8D65-1114BAB1E34C}" dt="2021-06-25T18:48:41.790" v="3594" actId="26606"/>
          <ac:spMkLst>
            <pc:docMk/>
            <pc:sldMk cId="1462968319" sldId="258"/>
            <ac:spMk id="73" creationId="{B0792D4F-247E-46FE-85FC-881DEFA41D94}"/>
          </ac:spMkLst>
        </pc:spChg>
        <pc:spChg chg="add del">
          <ac:chgData name="Satyanshu" userId="9308b927d145668d" providerId="LiveId" clId="{004F2B0D-4C30-4D9B-8D65-1114BAB1E34C}" dt="2021-06-25T18:51:43.606" v="3632" actId="26606"/>
          <ac:spMkLst>
            <pc:docMk/>
            <pc:sldMk cId="1462968319" sldId="258"/>
            <ac:spMk id="74" creationId="{04812C46-200A-4DEB-A05E-3ED6C68C2387}"/>
          </ac:spMkLst>
        </pc:spChg>
        <pc:spChg chg="add del">
          <ac:chgData name="Satyanshu" userId="9308b927d145668d" providerId="LiveId" clId="{004F2B0D-4C30-4D9B-8D65-1114BAB1E34C}" dt="2021-06-25T18:51:43.606" v="3632" actId="26606"/>
          <ac:spMkLst>
            <pc:docMk/>
            <pc:sldMk cId="1462968319" sldId="258"/>
            <ac:spMk id="76" creationId="{D1EA859B-E555-4109-94F3-6700E046E008}"/>
          </ac:spMkLst>
        </pc:spChg>
        <pc:spChg chg="add del">
          <ac:chgData name="Satyanshu" userId="9308b927d145668d" providerId="LiveId" clId="{004F2B0D-4C30-4D9B-8D65-1114BAB1E34C}" dt="2021-06-25T18:51:43.593" v="3631" actId="26606"/>
          <ac:spMkLst>
            <pc:docMk/>
            <pc:sldMk cId="1462968319" sldId="258"/>
            <ac:spMk id="7172" creationId="{04812C46-200A-4DEB-A05E-3ED6C68C2387}"/>
          </ac:spMkLst>
        </pc:spChg>
        <pc:spChg chg="add del">
          <ac:chgData name="Satyanshu" userId="9308b927d145668d" providerId="LiveId" clId="{004F2B0D-4C30-4D9B-8D65-1114BAB1E34C}" dt="2021-06-25T18:51:43.593" v="3631" actId="26606"/>
          <ac:spMkLst>
            <pc:docMk/>
            <pc:sldMk cId="1462968319" sldId="258"/>
            <ac:spMk id="7173" creationId="{D1EA859B-E555-4109-94F3-6700E046E008}"/>
          </ac:spMkLst>
        </pc:spChg>
        <pc:spChg chg="add">
          <ac:chgData name="Satyanshu" userId="9308b927d145668d" providerId="LiveId" clId="{004F2B0D-4C30-4D9B-8D65-1114BAB1E34C}" dt="2021-06-25T18:51:43.606" v="3632" actId="26606"/>
          <ac:spMkLst>
            <pc:docMk/>
            <pc:sldMk cId="1462968319" sldId="258"/>
            <ac:spMk id="7175" creationId="{04812C46-200A-4DEB-A05E-3ED6C68C2387}"/>
          </ac:spMkLst>
        </pc:spChg>
        <pc:spChg chg="add">
          <ac:chgData name="Satyanshu" userId="9308b927d145668d" providerId="LiveId" clId="{004F2B0D-4C30-4D9B-8D65-1114BAB1E34C}" dt="2021-06-25T18:51:43.606" v="3632" actId="26606"/>
          <ac:spMkLst>
            <pc:docMk/>
            <pc:sldMk cId="1462968319" sldId="258"/>
            <ac:spMk id="7176" creationId="{D1EA859B-E555-4109-94F3-6700E046E008}"/>
          </ac:spMkLst>
        </pc:spChg>
        <pc:picChg chg="add del mod">
          <ac:chgData name="Satyanshu" userId="9308b927d145668d" providerId="LiveId" clId="{004F2B0D-4C30-4D9B-8D65-1114BAB1E34C}" dt="2021-06-25T03:19:10.289" v="243"/>
          <ac:picMkLst>
            <pc:docMk/>
            <pc:sldMk cId="1462968319" sldId="258"/>
            <ac:picMk id="2050" creationId="{0594D0E4-E928-4C9F-B72D-DDF6B98F1B92}"/>
          </ac:picMkLst>
        </pc:picChg>
        <pc:picChg chg="add del mod">
          <ac:chgData name="Satyanshu" userId="9308b927d145668d" providerId="LiveId" clId="{004F2B0D-4C30-4D9B-8D65-1114BAB1E34C}" dt="2021-06-25T18:48:37.324" v="3593" actId="478"/>
          <ac:picMkLst>
            <pc:docMk/>
            <pc:sldMk cId="1462968319" sldId="258"/>
            <ac:picMk id="2052" creationId="{4E86B364-2C4D-43E1-A9C1-465704D9A845}"/>
          </ac:picMkLst>
        </pc:picChg>
        <pc:picChg chg="add mod">
          <ac:chgData name="Satyanshu" userId="9308b927d145668d" providerId="LiveId" clId="{004F2B0D-4C30-4D9B-8D65-1114BAB1E34C}" dt="2021-06-25T18:51:43.606" v="3632" actId="26606"/>
          <ac:picMkLst>
            <pc:docMk/>
            <pc:sldMk cId="1462968319" sldId="258"/>
            <ac:picMk id="7170" creationId="{764DE291-AE57-4EB9-A8A7-B45C80D99D5B}"/>
          </ac:picMkLst>
        </pc:picChg>
        <pc:cxnChg chg="add del">
          <ac:chgData name="Satyanshu" userId="9308b927d145668d" providerId="LiveId" clId="{004F2B0D-4C30-4D9B-8D65-1114BAB1E34C}" dt="2021-06-25T18:48:41.790" v="3594" actId="26606"/>
          <ac:cxnSpMkLst>
            <pc:docMk/>
            <pc:sldMk cId="1462968319" sldId="258"/>
            <ac:cxnSpMk id="75" creationId="{7AD0F4D2-80E7-4A78-82EE-BEAEE4945407}"/>
          </ac:cxnSpMkLst>
        </pc:cxnChg>
      </pc:sldChg>
      <pc:sldChg chg="addSp delSp modSp new mod ord setBg setClrOvrMap">
        <pc:chgData name="Satyanshu" userId="9308b927d145668d" providerId="LiveId" clId="{004F2B0D-4C30-4D9B-8D65-1114BAB1E34C}" dt="2021-06-25T19:07:19.227" v="3718" actId="1076"/>
        <pc:sldMkLst>
          <pc:docMk/>
          <pc:sldMk cId="634334429" sldId="259"/>
        </pc:sldMkLst>
        <pc:spChg chg="mod ord">
          <ac:chgData name="Satyanshu" userId="9308b927d145668d" providerId="LiveId" clId="{004F2B0D-4C30-4D9B-8D65-1114BAB1E34C}" dt="2021-06-25T19:07:19.227" v="3718" actId="1076"/>
          <ac:spMkLst>
            <pc:docMk/>
            <pc:sldMk cId="634334429" sldId="259"/>
            <ac:spMk id="2" creationId="{6D93993C-11DD-48C1-ABF3-63F341604E86}"/>
          </ac:spMkLst>
        </pc:spChg>
        <pc:spChg chg="del">
          <ac:chgData name="Satyanshu" userId="9308b927d145668d" providerId="LiveId" clId="{004F2B0D-4C30-4D9B-8D65-1114BAB1E34C}" dt="2021-06-25T04:06:01.089" v="315"/>
          <ac:spMkLst>
            <pc:docMk/>
            <pc:sldMk cId="634334429" sldId="259"/>
            <ac:spMk id="3" creationId="{28595A7E-BE05-4D0E-A4B3-245FD7ECF05F}"/>
          </ac:spMkLst>
        </pc:spChg>
        <pc:spChg chg="add del mod">
          <ac:chgData name="Satyanshu" userId="9308b927d145668d" providerId="LiveId" clId="{004F2B0D-4C30-4D9B-8D65-1114BAB1E34C}" dt="2021-06-25T19:06:45.717" v="3711" actId="478"/>
          <ac:spMkLst>
            <pc:docMk/>
            <pc:sldMk cId="634334429" sldId="259"/>
            <ac:spMk id="5" creationId="{E058E805-0793-478C-BE7F-28A870672B15}"/>
          </ac:spMkLst>
        </pc:spChg>
        <pc:spChg chg="add del">
          <ac:chgData name="Satyanshu" userId="9308b927d145668d" providerId="LiveId" clId="{004F2B0D-4C30-4D9B-8D65-1114BAB1E34C}" dt="2021-06-25T04:07:27.465" v="322" actId="26606"/>
          <ac:spMkLst>
            <pc:docMk/>
            <pc:sldMk cId="634334429" sldId="259"/>
            <ac:spMk id="71" creationId="{F13C74B1-5B17-4795-BED0-7140497B445A}"/>
          </ac:spMkLst>
        </pc:spChg>
        <pc:spChg chg="add del">
          <ac:chgData name="Satyanshu" userId="9308b927d145668d" providerId="LiveId" clId="{004F2B0D-4C30-4D9B-8D65-1114BAB1E34C}" dt="2021-06-25T04:07:27.465" v="322" actId="26606"/>
          <ac:spMkLst>
            <pc:docMk/>
            <pc:sldMk cId="634334429" sldId="259"/>
            <ac:spMk id="73" creationId="{D4974D33-8DC5-464E-8C6D-BE58F0669C17}"/>
          </ac:spMkLst>
        </pc:spChg>
        <pc:spChg chg="add del">
          <ac:chgData name="Satyanshu" userId="9308b927d145668d" providerId="LiveId" clId="{004F2B0D-4C30-4D9B-8D65-1114BAB1E34C}" dt="2021-06-25T18:57:17.900" v="3663" actId="26606"/>
          <ac:spMkLst>
            <pc:docMk/>
            <pc:sldMk cId="634334429" sldId="259"/>
            <ac:spMk id="74" creationId="{2172A0AC-3DCE-4672-BCAF-28FEF91F6020}"/>
          </ac:spMkLst>
        </pc:spChg>
        <pc:spChg chg="add del">
          <ac:chgData name="Satyanshu" userId="9308b927d145668d" providerId="LiveId" clId="{004F2B0D-4C30-4D9B-8D65-1114BAB1E34C}" dt="2021-06-25T04:08:07.777" v="326" actId="26606"/>
          <ac:spMkLst>
            <pc:docMk/>
            <pc:sldMk cId="634334429" sldId="259"/>
            <ac:spMk id="75" creationId="{B2DD41CD-8F47-4F56-AD12-4E2FF7696987}"/>
          </ac:spMkLst>
        </pc:spChg>
        <pc:spChg chg="add del">
          <ac:chgData name="Satyanshu" userId="9308b927d145668d" providerId="LiveId" clId="{004F2B0D-4C30-4D9B-8D65-1114BAB1E34C}" dt="2021-06-25T18:57:17.900" v="3663" actId="26606"/>
          <ac:spMkLst>
            <pc:docMk/>
            <pc:sldMk cId="634334429" sldId="259"/>
            <ac:spMk id="76" creationId="{AE6F1C77-EDC9-4C5F-8C1C-62DD46BDA3C3}"/>
          </ac:spMkLst>
        </pc:spChg>
        <pc:spChg chg="add del">
          <ac:chgData name="Satyanshu" userId="9308b927d145668d" providerId="LiveId" clId="{004F2B0D-4C30-4D9B-8D65-1114BAB1E34C}" dt="2021-06-25T04:11:27.566" v="500" actId="26606"/>
          <ac:spMkLst>
            <pc:docMk/>
            <pc:sldMk cId="634334429" sldId="259"/>
            <ac:spMk id="79" creationId="{3873B707-463F-40B0-8227-E8CC6C67EB25}"/>
          </ac:spMkLst>
        </pc:spChg>
        <pc:spChg chg="add del">
          <ac:chgData name="Satyanshu" userId="9308b927d145668d" providerId="LiveId" clId="{004F2B0D-4C30-4D9B-8D65-1114BAB1E34C}" dt="2021-06-25T04:11:27.566" v="500" actId="26606"/>
          <ac:spMkLst>
            <pc:docMk/>
            <pc:sldMk cId="634334429" sldId="259"/>
            <ac:spMk id="81" creationId="{C13237C8-E62C-4F0D-A318-BD6FB6C2D138}"/>
          </ac:spMkLst>
        </pc:spChg>
        <pc:spChg chg="add del">
          <ac:chgData name="Satyanshu" userId="9308b927d145668d" providerId="LiveId" clId="{004F2B0D-4C30-4D9B-8D65-1114BAB1E34C}" dt="2021-06-25T04:11:27.566" v="500" actId="26606"/>
          <ac:spMkLst>
            <pc:docMk/>
            <pc:sldMk cId="634334429" sldId="259"/>
            <ac:spMk id="83" creationId="{19C9EAEA-39D0-4B0E-A0EB-51E7B26740B1}"/>
          </ac:spMkLst>
        </pc:spChg>
        <pc:spChg chg="add del">
          <ac:chgData name="Satyanshu" userId="9308b927d145668d" providerId="LiveId" clId="{004F2B0D-4C30-4D9B-8D65-1114BAB1E34C}" dt="2021-06-25T17:19:42.226" v="1493" actId="26606"/>
          <ac:spMkLst>
            <pc:docMk/>
            <pc:sldMk cId="634334429" sldId="259"/>
            <ac:spMk id="85" creationId="{58F1FB8D-1842-4A04-998D-6CF047AB2790}"/>
          </ac:spMkLst>
        </pc:spChg>
        <pc:spChg chg="add del">
          <ac:chgData name="Satyanshu" userId="9308b927d145668d" providerId="LiveId" clId="{004F2B0D-4C30-4D9B-8D65-1114BAB1E34C}" dt="2021-06-25T18:57:17.843" v="3662" actId="26606"/>
          <ac:spMkLst>
            <pc:docMk/>
            <pc:sldMk cId="634334429" sldId="259"/>
            <ac:spMk id="135" creationId="{96CF2A2B-0745-440C-9224-C5C6A0A4286F}"/>
          </ac:spMkLst>
        </pc:spChg>
        <pc:spChg chg="add del">
          <ac:chgData name="Satyanshu" userId="9308b927d145668d" providerId="LiveId" clId="{004F2B0D-4C30-4D9B-8D65-1114BAB1E34C}" dt="2021-06-25T18:57:17.843" v="3662" actId="26606"/>
          <ac:spMkLst>
            <pc:docMk/>
            <pc:sldMk cId="634334429" sldId="259"/>
            <ac:spMk id="137" creationId="{75BE6D6B-84C9-4D2B-97EB-773B7369EF82}"/>
          </ac:spMkLst>
        </pc:spChg>
        <pc:spChg chg="add del">
          <ac:chgData name="Satyanshu" userId="9308b927d145668d" providerId="LiveId" clId="{004F2B0D-4C30-4D9B-8D65-1114BAB1E34C}" dt="2021-06-25T04:11:10.672" v="499" actId="26606"/>
          <ac:spMkLst>
            <pc:docMk/>
            <pc:sldMk cId="634334429" sldId="259"/>
            <ac:spMk id="142" creationId="{201CC55D-ED54-4C5C-95E6-10947BD1103B}"/>
          </ac:spMkLst>
        </pc:spChg>
        <pc:spChg chg="add del">
          <ac:chgData name="Satyanshu" userId="9308b927d145668d" providerId="LiveId" clId="{004F2B0D-4C30-4D9B-8D65-1114BAB1E34C}" dt="2021-06-25T04:11:10.672" v="499" actId="26606"/>
          <ac:spMkLst>
            <pc:docMk/>
            <pc:sldMk cId="634334429" sldId="259"/>
            <ac:spMk id="148" creationId="{3873B707-463F-40B0-8227-E8CC6C67EB25}"/>
          </ac:spMkLst>
        </pc:spChg>
        <pc:spChg chg="add del">
          <ac:chgData name="Satyanshu" userId="9308b927d145668d" providerId="LiveId" clId="{004F2B0D-4C30-4D9B-8D65-1114BAB1E34C}" dt="2021-06-25T04:11:10.672" v="499" actId="26606"/>
          <ac:spMkLst>
            <pc:docMk/>
            <pc:sldMk cId="634334429" sldId="259"/>
            <ac:spMk id="150" creationId="{C13237C8-E62C-4F0D-A318-BD6FB6C2D138}"/>
          </ac:spMkLst>
        </pc:spChg>
        <pc:spChg chg="add del">
          <ac:chgData name="Satyanshu" userId="9308b927d145668d" providerId="LiveId" clId="{004F2B0D-4C30-4D9B-8D65-1114BAB1E34C}" dt="2021-06-25T04:11:10.672" v="499" actId="26606"/>
          <ac:spMkLst>
            <pc:docMk/>
            <pc:sldMk cId="634334429" sldId="259"/>
            <ac:spMk id="152" creationId="{19C9EAEA-39D0-4B0E-A0EB-51E7B26740B1}"/>
          </ac:spMkLst>
        </pc:spChg>
        <pc:spChg chg="add del">
          <ac:chgData name="Satyanshu" userId="9308b927d145668d" providerId="LiveId" clId="{004F2B0D-4C30-4D9B-8D65-1114BAB1E34C}" dt="2021-06-25T04:10:52.067" v="444" actId="26606"/>
          <ac:spMkLst>
            <pc:docMk/>
            <pc:sldMk cId="634334429" sldId="259"/>
            <ac:spMk id="192" creationId="{FCEC2294-5A7B-45E5-9251-C1AA89F4ADCF}"/>
          </ac:spMkLst>
        </pc:spChg>
        <pc:spChg chg="add del">
          <ac:chgData name="Satyanshu" userId="9308b927d145668d" providerId="LiveId" clId="{004F2B0D-4C30-4D9B-8D65-1114BAB1E34C}" dt="2021-06-25T04:08:07.777" v="326" actId="26606"/>
          <ac:spMkLst>
            <pc:docMk/>
            <pc:sldMk cId="634334429" sldId="259"/>
            <ac:spMk id="3078" creationId="{45D37F4E-DDB4-456B-97E0-9937730A039F}"/>
          </ac:spMkLst>
        </pc:spChg>
        <pc:spChg chg="add del">
          <ac:chgData name="Satyanshu" userId="9308b927d145668d" providerId="LiveId" clId="{004F2B0D-4C30-4D9B-8D65-1114BAB1E34C}" dt="2021-06-25T04:11:07.607" v="495" actId="26606"/>
          <ac:spMkLst>
            <pc:docMk/>
            <pc:sldMk cId="634334429" sldId="259"/>
            <ac:spMk id="3079" creationId="{2C61293E-6EBE-43EF-A52C-9BEBFD7679D4}"/>
          </ac:spMkLst>
        </pc:spChg>
        <pc:spChg chg="add del">
          <ac:chgData name="Satyanshu" userId="9308b927d145668d" providerId="LiveId" clId="{004F2B0D-4C30-4D9B-8D65-1114BAB1E34C}" dt="2021-06-25T04:11:27.566" v="500" actId="26606"/>
          <ac:spMkLst>
            <pc:docMk/>
            <pc:sldMk cId="634334429" sldId="259"/>
            <ac:spMk id="3080" creationId="{201CC55D-ED54-4C5C-95E6-10947BD1103B}"/>
          </ac:spMkLst>
        </pc:spChg>
        <pc:spChg chg="add del">
          <ac:chgData name="Satyanshu" userId="9308b927d145668d" providerId="LiveId" clId="{004F2B0D-4C30-4D9B-8D65-1114BAB1E34C}" dt="2021-06-25T04:11:07.607" v="495" actId="26606"/>
          <ac:spMkLst>
            <pc:docMk/>
            <pc:sldMk cId="634334429" sldId="259"/>
            <ac:spMk id="3082" creationId="{21540236-BFD5-4A9D-8840-4703E7F76825}"/>
          </ac:spMkLst>
        </pc:spChg>
        <pc:spChg chg="add del">
          <ac:chgData name="Satyanshu" userId="9308b927d145668d" providerId="LiveId" clId="{004F2B0D-4C30-4D9B-8D65-1114BAB1E34C}" dt="2021-06-25T18:55:46.156" v="3646" actId="26606"/>
          <ac:spMkLst>
            <pc:docMk/>
            <pc:sldMk cId="634334429" sldId="259"/>
            <ac:spMk id="3083" creationId="{45D37F4E-DDB4-456B-97E0-9937730A039F}"/>
          </ac:spMkLst>
        </pc:spChg>
        <pc:spChg chg="add del">
          <ac:chgData name="Satyanshu" userId="9308b927d145668d" providerId="LiveId" clId="{004F2B0D-4C30-4D9B-8D65-1114BAB1E34C}" dt="2021-06-25T18:55:46.156" v="3646" actId="26606"/>
          <ac:spMkLst>
            <pc:docMk/>
            <pc:sldMk cId="634334429" sldId="259"/>
            <ac:spMk id="3084" creationId="{B2DD41CD-8F47-4F56-AD12-4E2FF7696987}"/>
          </ac:spMkLst>
        </pc:spChg>
        <pc:spChg chg="add del">
          <ac:chgData name="Satyanshu" userId="9308b927d145668d" providerId="LiveId" clId="{004F2B0D-4C30-4D9B-8D65-1114BAB1E34C}" dt="2021-06-25T17:19:42.226" v="1493" actId="26606"/>
          <ac:spMkLst>
            <pc:docMk/>
            <pc:sldMk cId="634334429" sldId="259"/>
            <ac:spMk id="3086" creationId="{56C20283-73E0-40EC-8AD8-057F581F64C2}"/>
          </ac:spMkLst>
        </pc:spChg>
        <pc:spChg chg="add del">
          <ac:chgData name="Satyanshu" userId="9308b927d145668d" providerId="LiveId" clId="{004F2B0D-4C30-4D9B-8D65-1114BAB1E34C}" dt="2021-06-25T17:19:42.226" v="1493" actId="26606"/>
          <ac:spMkLst>
            <pc:docMk/>
            <pc:sldMk cId="634334429" sldId="259"/>
            <ac:spMk id="3087" creationId="{3FCC729B-E528-40C3-82D3-BA4375575E87}"/>
          </ac:spMkLst>
        </pc:spChg>
        <pc:spChg chg="add del">
          <ac:chgData name="Satyanshu" userId="9308b927d145668d" providerId="LiveId" clId="{004F2B0D-4C30-4D9B-8D65-1114BAB1E34C}" dt="2021-06-25T18:56:17.825" v="3652" actId="26606"/>
          <ac:spMkLst>
            <pc:docMk/>
            <pc:sldMk cId="634334429" sldId="259"/>
            <ac:spMk id="8196" creationId="{96CF2A2B-0745-440C-9224-C5C6A0A4286F}"/>
          </ac:spMkLst>
        </pc:spChg>
        <pc:spChg chg="add del">
          <ac:chgData name="Satyanshu" userId="9308b927d145668d" providerId="LiveId" clId="{004F2B0D-4C30-4D9B-8D65-1114BAB1E34C}" dt="2021-06-25T18:56:17.825" v="3652" actId="26606"/>
          <ac:spMkLst>
            <pc:docMk/>
            <pc:sldMk cId="634334429" sldId="259"/>
            <ac:spMk id="8197" creationId="{75BE6D6B-84C9-4D2B-97EB-773B7369EF82}"/>
          </ac:spMkLst>
        </pc:spChg>
        <pc:spChg chg="add del">
          <ac:chgData name="Satyanshu" userId="9308b927d145668d" providerId="LiveId" clId="{004F2B0D-4C30-4D9B-8D65-1114BAB1E34C}" dt="2021-06-25T18:57:55.225" v="3671" actId="26606"/>
          <ac:spMkLst>
            <pc:docMk/>
            <pc:sldMk cId="634334429" sldId="259"/>
            <ac:spMk id="8198" creationId="{330D6772-5550-42D5-B8BC-CDE28365623B}"/>
          </ac:spMkLst>
        </pc:spChg>
        <pc:spChg chg="add del">
          <ac:chgData name="Satyanshu" userId="9308b927d145668d" providerId="LiveId" clId="{004F2B0D-4C30-4D9B-8D65-1114BAB1E34C}" dt="2021-06-25T18:57:55.225" v="3671" actId="26606"/>
          <ac:spMkLst>
            <pc:docMk/>
            <pc:sldMk cId="634334429" sldId="259"/>
            <ac:spMk id="8199" creationId="{97DB0DD1-0F30-4B7E-A6DC-3DDA7D5B351C}"/>
          </ac:spMkLst>
        </pc:spChg>
        <pc:spChg chg="add del">
          <ac:chgData name="Satyanshu" userId="9308b927d145668d" providerId="LiveId" clId="{004F2B0D-4C30-4D9B-8D65-1114BAB1E34C}" dt="2021-06-25T19:05:58.212" v="3703" actId="26606"/>
          <ac:spMkLst>
            <pc:docMk/>
            <pc:sldMk cId="634334429" sldId="259"/>
            <ac:spMk id="8200" creationId="{3CD9DF72-87A3-404E-A828-84CBF11A8303}"/>
          </ac:spMkLst>
        </pc:spChg>
        <pc:spChg chg="add del">
          <ac:chgData name="Satyanshu" userId="9308b927d145668d" providerId="LiveId" clId="{004F2B0D-4C30-4D9B-8D65-1114BAB1E34C}" dt="2021-06-25T18:58:03.624" v="3673" actId="26606"/>
          <ac:spMkLst>
            <pc:docMk/>
            <pc:sldMk cId="634334429" sldId="259"/>
            <ac:spMk id="8201" creationId="{96CF2A2B-0745-440C-9224-C5C6A0A4286F}"/>
          </ac:spMkLst>
        </pc:spChg>
        <pc:spChg chg="add del">
          <ac:chgData name="Satyanshu" userId="9308b927d145668d" providerId="LiveId" clId="{004F2B0D-4C30-4D9B-8D65-1114BAB1E34C}" dt="2021-06-25T18:58:03.624" v="3673" actId="26606"/>
          <ac:spMkLst>
            <pc:docMk/>
            <pc:sldMk cId="634334429" sldId="259"/>
            <ac:spMk id="8202" creationId="{75BE6D6B-84C9-4D2B-97EB-773B7369EF82}"/>
          </ac:spMkLst>
        </pc:spChg>
        <pc:spChg chg="add del">
          <ac:chgData name="Satyanshu" userId="9308b927d145668d" providerId="LiveId" clId="{004F2B0D-4C30-4D9B-8D65-1114BAB1E34C}" dt="2021-06-25T18:58:08.318" v="3675" actId="26606"/>
          <ac:spMkLst>
            <pc:docMk/>
            <pc:sldMk cId="634334429" sldId="259"/>
            <ac:spMk id="8204" creationId="{9228552E-C8B1-4A80-8448-0787CE0FC704}"/>
          </ac:spMkLst>
        </pc:spChg>
        <pc:spChg chg="add">
          <ac:chgData name="Satyanshu" userId="9308b927d145668d" providerId="LiveId" clId="{004F2B0D-4C30-4D9B-8D65-1114BAB1E34C}" dt="2021-06-25T19:06:22.122" v="3706" actId="26606"/>
          <ac:spMkLst>
            <pc:docMk/>
            <pc:sldMk cId="634334429" sldId="259"/>
            <ac:spMk id="8205" creationId="{96CF2A2B-0745-440C-9224-C5C6A0A4286F}"/>
          </ac:spMkLst>
        </pc:spChg>
        <pc:spChg chg="add">
          <ac:chgData name="Satyanshu" userId="9308b927d145668d" providerId="LiveId" clId="{004F2B0D-4C30-4D9B-8D65-1114BAB1E34C}" dt="2021-06-25T19:06:22.122" v="3706" actId="26606"/>
          <ac:spMkLst>
            <pc:docMk/>
            <pc:sldMk cId="634334429" sldId="259"/>
            <ac:spMk id="8206" creationId="{75BE6D6B-84C9-4D2B-97EB-773B7369EF82}"/>
          </ac:spMkLst>
        </pc:spChg>
        <pc:grpChg chg="add del">
          <ac:chgData name="Satyanshu" userId="9308b927d145668d" providerId="LiveId" clId="{004F2B0D-4C30-4D9B-8D65-1114BAB1E34C}" dt="2021-06-25T04:11:10.672" v="499" actId="26606"/>
          <ac:grpSpMkLst>
            <pc:docMk/>
            <pc:sldMk cId="634334429" sldId="259"/>
            <ac:grpSpMk id="144" creationId="{1DE889C7-FAD6-4397-98E2-05D503484459}"/>
          </ac:grpSpMkLst>
        </pc:grpChg>
        <pc:grpChg chg="add del">
          <ac:chgData name="Satyanshu" userId="9308b927d145668d" providerId="LiveId" clId="{004F2B0D-4C30-4D9B-8D65-1114BAB1E34C}" dt="2021-06-25T04:11:27.566" v="500" actId="26606"/>
          <ac:grpSpMkLst>
            <pc:docMk/>
            <pc:sldMk cId="634334429" sldId="259"/>
            <ac:grpSpMk id="3081" creationId="{1DE889C7-FAD6-4397-98E2-05D503484459}"/>
          </ac:grpSpMkLst>
        </pc:grpChg>
        <pc:graphicFrameChg chg="add del mod ord modGraphic">
          <ac:chgData name="Satyanshu" userId="9308b927d145668d" providerId="LiveId" clId="{004F2B0D-4C30-4D9B-8D65-1114BAB1E34C}" dt="2021-06-25T19:06:41.568" v="3710" actId="478"/>
          <ac:graphicFrameMkLst>
            <pc:docMk/>
            <pc:sldMk cId="634334429" sldId="259"/>
            <ac:graphicFrameMk id="4" creationId="{665341E0-AF13-4E82-932B-1C2B049C645F}"/>
          </ac:graphicFrameMkLst>
        </pc:graphicFrameChg>
        <pc:graphicFrameChg chg="add mod modGraphic">
          <ac:chgData name="Satyanshu" userId="9308b927d145668d" providerId="LiveId" clId="{004F2B0D-4C30-4D9B-8D65-1114BAB1E34C}" dt="2021-06-25T19:07:14.093" v="3716" actId="14100"/>
          <ac:graphicFrameMkLst>
            <pc:docMk/>
            <pc:sldMk cId="634334429" sldId="259"/>
            <ac:graphicFrameMk id="27" creationId="{686A8CF1-F2AE-4CBA-8E58-9676F9C9BC9C}"/>
          </ac:graphicFrameMkLst>
        </pc:graphicFrameChg>
        <pc:picChg chg="add del mod">
          <ac:chgData name="Satyanshu" userId="9308b927d145668d" providerId="LiveId" clId="{004F2B0D-4C30-4D9B-8D65-1114BAB1E34C}" dt="2021-06-25T18:57:00.173" v="3658" actId="478"/>
          <ac:picMkLst>
            <pc:docMk/>
            <pc:sldMk cId="634334429" sldId="259"/>
            <ac:picMk id="13" creationId="{40198D9D-1F9C-43CE-B77A-2CDDFA66CE24}"/>
          </ac:picMkLst>
        </pc:picChg>
        <pc:picChg chg="add del mod">
          <ac:chgData name="Satyanshu" userId="9308b927d145668d" providerId="LiveId" clId="{004F2B0D-4C30-4D9B-8D65-1114BAB1E34C}" dt="2021-06-25T04:07:46.227" v="323" actId="478"/>
          <ac:picMkLst>
            <pc:docMk/>
            <pc:sldMk cId="634334429" sldId="259"/>
            <ac:picMk id="3074" creationId="{0B357CBC-AD57-480D-8189-A51CC71CAB22}"/>
          </ac:picMkLst>
        </pc:picChg>
        <pc:picChg chg="add del mod">
          <ac:chgData name="Satyanshu" userId="9308b927d145668d" providerId="LiveId" clId="{004F2B0D-4C30-4D9B-8D65-1114BAB1E34C}" dt="2021-06-25T18:55:32.785" v="3645" actId="21"/>
          <ac:picMkLst>
            <pc:docMk/>
            <pc:sldMk cId="634334429" sldId="259"/>
            <ac:picMk id="3076" creationId="{741D4F3F-B769-4BAC-AE00-6BD9356622AE}"/>
          </ac:picMkLst>
        </pc:picChg>
        <pc:picChg chg="add mod ord">
          <ac:chgData name="Satyanshu" userId="9308b927d145668d" providerId="LiveId" clId="{004F2B0D-4C30-4D9B-8D65-1114BAB1E34C}" dt="2021-06-25T19:06:22.122" v="3706" actId="26606"/>
          <ac:picMkLst>
            <pc:docMk/>
            <pc:sldMk cId="634334429" sldId="259"/>
            <ac:picMk id="8194" creationId="{B5AE2C44-4E06-406E-ACAB-1FCE199AAB5D}"/>
          </ac:picMkLst>
        </pc:picChg>
        <pc:cxnChg chg="add del">
          <ac:chgData name="Satyanshu" userId="9308b927d145668d" providerId="LiveId" clId="{004F2B0D-4C30-4D9B-8D65-1114BAB1E34C}" dt="2021-06-25T04:10:52.067" v="444" actId="26606"/>
          <ac:cxnSpMkLst>
            <pc:docMk/>
            <pc:sldMk cId="634334429" sldId="259"/>
            <ac:cxnSpMk id="193" creationId="{67182200-4859-4C8D-BCBB-55B245C28BA3}"/>
          </ac:cxnSpMkLst>
        </pc:cxnChg>
        <pc:cxnChg chg="add del">
          <ac:chgData name="Satyanshu" userId="9308b927d145668d" providerId="LiveId" clId="{004F2B0D-4C30-4D9B-8D65-1114BAB1E34C}" dt="2021-06-25T19:05:58.212" v="3703" actId="26606"/>
          <ac:cxnSpMkLst>
            <pc:docMk/>
            <pc:sldMk cId="634334429" sldId="259"/>
            <ac:cxnSpMk id="8203" creationId="{20E3A342-4D61-4E3F-AF90-1AB42AEB96CC}"/>
          </ac:cxnSpMkLst>
        </pc:cxnChg>
      </pc:sldChg>
      <pc:sldChg chg="addSp delSp modSp new mod setBg setClrOvrMap">
        <pc:chgData name="Satyanshu" userId="9308b927d145668d" providerId="LiveId" clId="{004F2B0D-4C30-4D9B-8D65-1114BAB1E34C}" dt="2021-06-25T16:55:05.773" v="806" actId="27636"/>
        <pc:sldMkLst>
          <pc:docMk/>
          <pc:sldMk cId="1619889754" sldId="260"/>
        </pc:sldMkLst>
        <pc:spChg chg="del">
          <ac:chgData name="Satyanshu" userId="9308b927d145668d" providerId="LiveId" clId="{004F2B0D-4C30-4D9B-8D65-1114BAB1E34C}" dt="2021-06-25T16:47:30.801" v="767" actId="478"/>
          <ac:spMkLst>
            <pc:docMk/>
            <pc:sldMk cId="1619889754" sldId="260"/>
            <ac:spMk id="2" creationId="{6F95D94F-E066-4169-9663-A5FC2C162150}"/>
          </ac:spMkLst>
        </pc:spChg>
        <pc:spChg chg="mod ord">
          <ac:chgData name="Satyanshu" userId="9308b927d145668d" providerId="LiveId" clId="{004F2B0D-4C30-4D9B-8D65-1114BAB1E34C}" dt="2021-06-25T16:55:05.773" v="806" actId="27636"/>
          <ac:spMkLst>
            <pc:docMk/>
            <pc:sldMk cId="1619889754" sldId="260"/>
            <ac:spMk id="3" creationId="{2D5CC0C8-9249-41D8-9C5C-AD57DD14F04E}"/>
          </ac:spMkLst>
        </pc:spChg>
        <pc:spChg chg="add del">
          <ac:chgData name="Satyanshu" userId="9308b927d145668d" providerId="LiveId" clId="{004F2B0D-4C30-4D9B-8D65-1114BAB1E34C}" dt="2021-06-25T16:48:33.829" v="771" actId="26606"/>
          <ac:spMkLst>
            <pc:docMk/>
            <pc:sldMk cId="1619889754" sldId="260"/>
            <ac:spMk id="71" creationId="{3CD9DF72-87A3-404E-A828-84CBF11A8303}"/>
          </ac:spMkLst>
        </pc:spChg>
        <pc:spChg chg="add del">
          <ac:chgData name="Satyanshu" userId="9308b927d145668d" providerId="LiveId" clId="{004F2B0D-4C30-4D9B-8D65-1114BAB1E34C}" dt="2021-06-25T16:53:09.469" v="796" actId="26606"/>
          <ac:spMkLst>
            <pc:docMk/>
            <pc:sldMk cId="1619889754" sldId="260"/>
            <ac:spMk id="135" creationId="{A81E7530-396C-45F0-92F4-A885648D1631}"/>
          </ac:spMkLst>
        </pc:spChg>
        <pc:spChg chg="add del">
          <ac:chgData name="Satyanshu" userId="9308b927d145668d" providerId="LiveId" clId="{004F2B0D-4C30-4D9B-8D65-1114BAB1E34C}" dt="2021-06-25T16:53:09.469" v="796" actId="26606"/>
          <ac:spMkLst>
            <pc:docMk/>
            <pc:sldMk cId="1619889754" sldId="260"/>
            <ac:spMk id="137" creationId="{7316481C-0A49-4796-812B-0D64F063B720}"/>
          </ac:spMkLst>
        </pc:spChg>
        <pc:spChg chg="add del">
          <ac:chgData name="Satyanshu" userId="9308b927d145668d" providerId="LiveId" clId="{004F2B0D-4C30-4D9B-8D65-1114BAB1E34C}" dt="2021-06-25T16:53:09.469" v="796" actId="26606"/>
          <ac:spMkLst>
            <pc:docMk/>
            <pc:sldMk cId="1619889754" sldId="260"/>
            <ac:spMk id="139" creationId="{A5271697-90F1-4A23-8EF2-0179F2EAFACB}"/>
          </ac:spMkLst>
        </pc:spChg>
        <pc:spChg chg="add del">
          <ac:chgData name="Satyanshu" userId="9308b927d145668d" providerId="LiveId" clId="{004F2B0D-4C30-4D9B-8D65-1114BAB1E34C}" dt="2021-06-25T16:53:09.469" v="796" actId="26606"/>
          <ac:spMkLst>
            <pc:docMk/>
            <pc:sldMk cId="1619889754" sldId="260"/>
            <ac:spMk id="163" creationId="{D9F5512A-48E1-4C07-B75E-3CCC517B6804}"/>
          </ac:spMkLst>
        </pc:spChg>
        <pc:spChg chg="add del">
          <ac:chgData name="Satyanshu" userId="9308b927d145668d" providerId="LiveId" clId="{004F2B0D-4C30-4D9B-8D65-1114BAB1E34C}" dt="2021-06-25T16:53:09.469" v="796" actId="26606"/>
          <ac:spMkLst>
            <pc:docMk/>
            <pc:sldMk cId="1619889754" sldId="260"/>
            <ac:spMk id="192" creationId="{9228552E-C8B1-4A80-8448-0787CE0FC704}"/>
          </ac:spMkLst>
        </pc:spChg>
        <pc:grpChg chg="add del">
          <ac:chgData name="Satyanshu" userId="9308b927d145668d" providerId="LiveId" clId="{004F2B0D-4C30-4D9B-8D65-1114BAB1E34C}" dt="2021-06-25T16:53:09.469" v="796" actId="26606"/>
          <ac:grpSpMkLst>
            <pc:docMk/>
            <pc:sldMk cId="1619889754" sldId="260"/>
            <ac:grpSpMk id="141" creationId="{81DE8B58-F373-409E-A253-4380A66091D4}"/>
          </ac:grpSpMkLst>
        </pc:grpChg>
        <pc:picChg chg="add mod">
          <ac:chgData name="Satyanshu" userId="9308b927d145668d" providerId="LiveId" clId="{004F2B0D-4C30-4D9B-8D65-1114BAB1E34C}" dt="2021-06-25T16:53:34.466" v="804" actId="1076"/>
          <ac:picMkLst>
            <pc:docMk/>
            <pc:sldMk cId="1619889754" sldId="260"/>
            <ac:picMk id="1026" creationId="{DAC8CAB4-FC68-49E7-B5CC-B8E4E58D6BF4}"/>
          </ac:picMkLst>
        </pc:picChg>
        <pc:cxnChg chg="add del">
          <ac:chgData name="Satyanshu" userId="9308b927d145668d" providerId="LiveId" clId="{004F2B0D-4C30-4D9B-8D65-1114BAB1E34C}" dt="2021-06-25T16:48:33.829" v="771" actId="26606"/>
          <ac:cxnSpMkLst>
            <pc:docMk/>
            <pc:sldMk cId="1619889754" sldId="260"/>
            <ac:cxnSpMk id="73" creationId="{20E3A342-4D61-4E3F-AF90-1AB42AEB96CC}"/>
          </ac:cxnSpMkLst>
        </pc:cxnChg>
      </pc:sldChg>
      <pc:sldChg chg="addSp delSp modSp new mod setBg setClrOvrMap">
        <pc:chgData name="Satyanshu" userId="9308b927d145668d" providerId="LiveId" clId="{004F2B0D-4C30-4D9B-8D65-1114BAB1E34C}" dt="2021-06-25T17:18:59.853" v="1490" actId="20577"/>
        <pc:sldMkLst>
          <pc:docMk/>
          <pc:sldMk cId="4202954243" sldId="261"/>
        </pc:sldMkLst>
        <pc:spChg chg="mod">
          <ac:chgData name="Satyanshu" userId="9308b927d145668d" providerId="LiveId" clId="{004F2B0D-4C30-4D9B-8D65-1114BAB1E34C}" dt="2021-06-25T16:59:07.584" v="845" actId="14100"/>
          <ac:spMkLst>
            <pc:docMk/>
            <pc:sldMk cId="4202954243" sldId="261"/>
            <ac:spMk id="2" creationId="{DB20912D-8307-477F-B7CF-F1597833EE9E}"/>
          </ac:spMkLst>
        </pc:spChg>
        <pc:spChg chg="del">
          <ac:chgData name="Satyanshu" userId="9308b927d145668d" providerId="LiveId" clId="{004F2B0D-4C30-4D9B-8D65-1114BAB1E34C}" dt="2021-06-25T16:57:52.432" v="829"/>
          <ac:spMkLst>
            <pc:docMk/>
            <pc:sldMk cId="4202954243" sldId="261"/>
            <ac:spMk id="3" creationId="{4B10A47F-C403-4842-82C0-65414D2D8BC1}"/>
          </ac:spMkLst>
        </pc:spChg>
        <pc:spChg chg="add">
          <ac:chgData name="Satyanshu" userId="9308b927d145668d" providerId="LiveId" clId="{004F2B0D-4C30-4D9B-8D65-1114BAB1E34C}" dt="2021-06-25T16:58:01.269" v="830" actId="26606"/>
          <ac:spMkLst>
            <pc:docMk/>
            <pc:sldMk cId="4202954243" sldId="261"/>
            <ac:spMk id="10" creationId="{C5E6CFF1-2F42-4E10-9A97-F116F46F53FE}"/>
          </ac:spMkLst>
        </pc:spChg>
        <pc:graphicFrameChg chg="add mod modGraphic">
          <ac:chgData name="Satyanshu" userId="9308b927d145668d" providerId="LiveId" clId="{004F2B0D-4C30-4D9B-8D65-1114BAB1E34C}" dt="2021-06-25T17:18:59.853" v="1490" actId="20577"/>
          <ac:graphicFrameMkLst>
            <pc:docMk/>
            <pc:sldMk cId="4202954243" sldId="261"/>
            <ac:graphicFrameMk id="4" creationId="{01DF5C0B-F545-420D-961C-904E1489FF02}"/>
          </ac:graphicFrameMkLst>
        </pc:graphicFrameChg>
        <pc:picChg chg="add">
          <ac:chgData name="Satyanshu" userId="9308b927d145668d" providerId="LiveId" clId="{004F2B0D-4C30-4D9B-8D65-1114BAB1E34C}" dt="2021-06-25T16:58:01.269" v="830" actId="26606"/>
          <ac:picMkLst>
            <pc:docMk/>
            <pc:sldMk cId="4202954243" sldId="261"/>
            <ac:picMk id="6" creationId="{7EEDE7FE-31CF-41E3-A3D3-7666C3E2D079}"/>
          </ac:picMkLst>
        </pc:picChg>
        <pc:cxnChg chg="add">
          <ac:chgData name="Satyanshu" userId="9308b927d145668d" providerId="LiveId" clId="{004F2B0D-4C30-4D9B-8D65-1114BAB1E34C}" dt="2021-06-25T16:58:01.269" v="830" actId="26606"/>
          <ac:cxnSpMkLst>
            <pc:docMk/>
            <pc:sldMk cId="4202954243" sldId="261"/>
            <ac:cxnSpMk id="12" creationId="{67182200-4859-4C8D-BCBB-55B245C28BA3}"/>
          </ac:cxnSpMkLst>
        </pc:cxnChg>
      </pc:sldChg>
      <pc:sldChg chg="addSp delSp modSp new mod ord setBg setClrOvrMap">
        <pc:chgData name="Satyanshu" userId="9308b927d145668d" providerId="LiveId" clId="{004F2B0D-4C30-4D9B-8D65-1114BAB1E34C}" dt="2021-06-25T17:57:26.972" v="2249"/>
        <pc:sldMkLst>
          <pc:docMk/>
          <pc:sldMk cId="3877043196" sldId="262"/>
        </pc:sldMkLst>
        <pc:spChg chg="mod">
          <ac:chgData name="Satyanshu" userId="9308b927d145668d" providerId="LiveId" clId="{004F2B0D-4C30-4D9B-8D65-1114BAB1E34C}" dt="2021-06-25T17:09:31.902" v="1258" actId="1076"/>
          <ac:spMkLst>
            <pc:docMk/>
            <pc:sldMk cId="3877043196" sldId="262"/>
            <ac:spMk id="2" creationId="{12E57AA5-65E1-4D97-B703-99F6F4CE1055}"/>
          </ac:spMkLst>
        </pc:spChg>
        <pc:spChg chg="mod">
          <ac:chgData name="Satyanshu" userId="9308b927d145668d" providerId="LiveId" clId="{004F2B0D-4C30-4D9B-8D65-1114BAB1E34C}" dt="2021-06-25T17:09:39.489" v="1260" actId="27636"/>
          <ac:spMkLst>
            <pc:docMk/>
            <pc:sldMk cId="3877043196" sldId="262"/>
            <ac:spMk id="3" creationId="{8FE28364-C496-4FE5-B6FF-8D2CA938F4D2}"/>
          </ac:spMkLst>
        </pc:spChg>
        <pc:spChg chg="add del">
          <ac:chgData name="Satyanshu" userId="9308b927d145668d" providerId="LiveId" clId="{004F2B0D-4C30-4D9B-8D65-1114BAB1E34C}" dt="2021-06-25T17:05:47.418" v="1155" actId="26606"/>
          <ac:spMkLst>
            <pc:docMk/>
            <pc:sldMk cId="3877043196" sldId="262"/>
            <ac:spMk id="9" creationId="{25E8815A-9407-4234-B08F-A1E49DCD7F37}"/>
          </ac:spMkLst>
        </pc:spChg>
        <pc:spChg chg="add del">
          <ac:chgData name="Satyanshu" userId="9308b927d145668d" providerId="LiveId" clId="{004F2B0D-4C30-4D9B-8D65-1114BAB1E34C}" dt="2021-06-25T17:05:47.418" v="1155" actId="26606"/>
          <ac:spMkLst>
            <pc:docMk/>
            <pc:sldMk cId="3877043196" sldId="262"/>
            <ac:spMk id="11" creationId="{AD72D4D1-076F-49D3-9889-EFC4F6D7CA66}"/>
          </ac:spMkLst>
        </pc:spChg>
        <pc:spChg chg="add del">
          <ac:chgData name="Satyanshu" userId="9308b927d145668d" providerId="LiveId" clId="{004F2B0D-4C30-4D9B-8D65-1114BAB1E34C}" dt="2021-06-25T17:05:47.418" v="1155" actId="26606"/>
          <ac:spMkLst>
            <pc:docMk/>
            <pc:sldMk cId="3877043196" sldId="262"/>
            <ac:spMk id="13" creationId="{C9C56819-FD02-4626-ABF5-85C7463C990D}"/>
          </ac:spMkLst>
        </pc:spChg>
        <pc:spChg chg="add del">
          <ac:chgData name="Satyanshu" userId="9308b927d145668d" providerId="LiveId" clId="{004F2B0D-4C30-4D9B-8D65-1114BAB1E34C}" dt="2021-06-25T17:05:43.267" v="1152" actId="26606"/>
          <ac:spMkLst>
            <pc:docMk/>
            <pc:sldMk cId="3877043196" sldId="262"/>
            <ac:spMk id="18" creationId="{362810D9-2C5A-477D-949C-C191895477F3}"/>
          </ac:spMkLst>
        </pc:spChg>
        <pc:spChg chg="add del">
          <ac:chgData name="Satyanshu" userId="9308b927d145668d" providerId="LiveId" clId="{004F2B0D-4C30-4D9B-8D65-1114BAB1E34C}" dt="2021-06-25T17:05:43.267" v="1152" actId="26606"/>
          <ac:spMkLst>
            <pc:docMk/>
            <pc:sldMk cId="3877043196" sldId="262"/>
            <ac:spMk id="20" creationId="{081E4A58-353D-44AE-B2FC-2A74E2E400F7}"/>
          </ac:spMkLst>
        </pc:spChg>
        <pc:spChg chg="add del">
          <ac:chgData name="Satyanshu" userId="9308b927d145668d" providerId="LiveId" clId="{004F2B0D-4C30-4D9B-8D65-1114BAB1E34C}" dt="2021-06-25T17:05:47.370" v="1154" actId="26606"/>
          <ac:spMkLst>
            <pc:docMk/>
            <pc:sldMk cId="3877043196" sldId="262"/>
            <ac:spMk id="22" creationId="{C9C56819-FD02-4626-ABF5-85C7463C990D}"/>
          </ac:spMkLst>
        </pc:spChg>
        <pc:spChg chg="add del">
          <ac:chgData name="Satyanshu" userId="9308b927d145668d" providerId="LiveId" clId="{004F2B0D-4C30-4D9B-8D65-1114BAB1E34C}" dt="2021-06-25T17:05:47.370" v="1154" actId="26606"/>
          <ac:spMkLst>
            <pc:docMk/>
            <pc:sldMk cId="3877043196" sldId="262"/>
            <ac:spMk id="23" creationId="{25E8815A-9407-4234-B08F-A1E49DCD7F37}"/>
          </ac:spMkLst>
        </pc:spChg>
        <pc:spChg chg="add del">
          <ac:chgData name="Satyanshu" userId="9308b927d145668d" providerId="LiveId" clId="{004F2B0D-4C30-4D9B-8D65-1114BAB1E34C}" dt="2021-06-25T17:05:47.370" v="1154" actId="26606"/>
          <ac:spMkLst>
            <pc:docMk/>
            <pc:sldMk cId="3877043196" sldId="262"/>
            <ac:spMk id="24" creationId="{AD72D4D1-076F-49D3-9889-EFC4F6D7CA66}"/>
          </ac:spMkLst>
        </pc:spChg>
        <pc:spChg chg="add del">
          <ac:chgData name="Satyanshu" userId="9308b927d145668d" providerId="LiveId" clId="{004F2B0D-4C30-4D9B-8D65-1114BAB1E34C}" dt="2021-06-25T17:09:25.055" v="1256" actId="26606"/>
          <ac:spMkLst>
            <pc:docMk/>
            <pc:sldMk cId="3877043196" sldId="262"/>
            <ac:spMk id="26" creationId="{21A75659-5A6F-4F77-9679-678A00B9D8DC}"/>
          </ac:spMkLst>
        </pc:spChg>
        <pc:spChg chg="add del">
          <ac:chgData name="Satyanshu" userId="9308b927d145668d" providerId="LiveId" clId="{004F2B0D-4C30-4D9B-8D65-1114BAB1E34C}" dt="2021-06-25T17:09:25.055" v="1256" actId="26606"/>
          <ac:spMkLst>
            <pc:docMk/>
            <pc:sldMk cId="3877043196" sldId="262"/>
            <ac:spMk id="27" creationId="{E30A3A45-140E-431E-AED0-07EF836310B3}"/>
          </ac:spMkLst>
        </pc:spChg>
        <pc:spChg chg="add del">
          <ac:chgData name="Satyanshu" userId="9308b927d145668d" providerId="LiveId" clId="{004F2B0D-4C30-4D9B-8D65-1114BAB1E34C}" dt="2021-06-25T17:09:25.055" v="1256" actId="26606"/>
          <ac:spMkLst>
            <pc:docMk/>
            <pc:sldMk cId="3877043196" sldId="262"/>
            <ac:spMk id="28" creationId="{55D4142C-5077-457F-A6AD-3FECFDB39685}"/>
          </ac:spMkLst>
        </pc:spChg>
        <pc:spChg chg="add del">
          <ac:chgData name="Satyanshu" userId="9308b927d145668d" providerId="LiveId" clId="{004F2B0D-4C30-4D9B-8D65-1114BAB1E34C}" dt="2021-06-25T17:09:25.055" v="1256" actId="26606"/>
          <ac:spMkLst>
            <pc:docMk/>
            <pc:sldMk cId="3877043196" sldId="262"/>
            <ac:spMk id="29" creationId="{7A5F0580-5EE9-419F-96EE-B6529EF6E7D0}"/>
          </ac:spMkLst>
        </pc:spChg>
        <pc:spChg chg="add del">
          <ac:chgData name="Satyanshu" userId="9308b927d145668d" providerId="LiveId" clId="{004F2B0D-4C30-4D9B-8D65-1114BAB1E34C}" dt="2021-06-25T17:09:25.055" v="1256" actId="26606"/>
          <ac:spMkLst>
            <pc:docMk/>
            <pc:sldMk cId="3877043196" sldId="262"/>
            <ac:spMk id="34" creationId="{25E8815A-9407-4234-B08F-A1E49DCD7F37}"/>
          </ac:spMkLst>
        </pc:spChg>
        <pc:spChg chg="add del">
          <ac:chgData name="Satyanshu" userId="9308b927d145668d" providerId="LiveId" clId="{004F2B0D-4C30-4D9B-8D65-1114BAB1E34C}" dt="2021-06-25T17:09:25.055" v="1256" actId="26606"/>
          <ac:spMkLst>
            <pc:docMk/>
            <pc:sldMk cId="3877043196" sldId="262"/>
            <ac:spMk id="36" creationId="{AD72D4D1-076F-49D3-9889-EFC4F6D7CA66}"/>
          </ac:spMkLst>
        </pc:spChg>
        <pc:spChg chg="add del">
          <ac:chgData name="Satyanshu" userId="9308b927d145668d" providerId="LiveId" clId="{004F2B0D-4C30-4D9B-8D65-1114BAB1E34C}" dt="2021-06-25T17:09:25.055" v="1256" actId="26606"/>
          <ac:spMkLst>
            <pc:docMk/>
            <pc:sldMk cId="3877043196" sldId="262"/>
            <ac:spMk id="38" creationId="{C9C56819-FD02-4626-ABF5-85C7463C990D}"/>
          </ac:spMkLst>
        </pc:spChg>
        <pc:picChg chg="add mod">
          <ac:chgData name="Satyanshu" userId="9308b927d145668d" providerId="LiveId" clId="{004F2B0D-4C30-4D9B-8D65-1114BAB1E34C}" dt="2021-06-25T17:09:25.055" v="1256" actId="26606"/>
          <ac:picMkLst>
            <pc:docMk/>
            <pc:sldMk cId="3877043196" sldId="262"/>
            <ac:picMk id="5" creationId="{4C6DAF22-D4A1-4ACB-9E4B-5C895DF91568}"/>
          </ac:picMkLst>
        </pc:picChg>
      </pc:sldChg>
      <pc:sldChg chg="addSp delSp modSp new mod ord setBg addAnim delAnim">
        <pc:chgData name="Satyanshu" userId="9308b927d145668d" providerId="LiveId" clId="{004F2B0D-4C30-4D9B-8D65-1114BAB1E34C}" dt="2021-06-25T17:51:25.751" v="2088" actId="14100"/>
        <pc:sldMkLst>
          <pc:docMk/>
          <pc:sldMk cId="1224129716" sldId="263"/>
        </pc:sldMkLst>
        <pc:spChg chg="mod ord">
          <ac:chgData name="Satyanshu" userId="9308b927d145668d" providerId="LiveId" clId="{004F2B0D-4C30-4D9B-8D65-1114BAB1E34C}" dt="2021-06-25T17:45:41.603" v="2036" actId="14100"/>
          <ac:spMkLst>
            <pc:docMk/>
            <pc:sldMk cId="1224129716" sldId="263"/>
            <ac:spMk id="2" creationId="{C69BEE36-174A-4999-92F3-B67E71DA373C}"/>
          </ac:spMkLst>
        </pc:spChg>
        <pc:spChg chg="del">
          <ac:chgData name="Satyanshu" userId="9308b927d145668d" providerId="LiveId" clId="{004F2B0D-4C30-4D9B-8D65-1114BAB1E34C}" dt="2021-06-25T17:10:11.155" v="1282" actId="478"/>
          <ac:spMkLst>
            <pc:docMk/>
            <pc:sldMk cId="1224129716" sldId="263"/>
            <ac:spMk id="3" creationId="{B5C65B64-303A-4C4D-8D2F-EC0EF0604A47}"/>
          </ac:spMkLst>
        </pc:spChg>
        <pc:spChg chg="add mod">
          <ac:chgData name="Satyanshu" userId="9308b927d145668d" providerId="LiveId" clId="{004F2B0D-4C30-4D9B-8D65-1114BAB1E34C}" dt="2021-06-25T17:33:56.166" v="1807"/>
          <ac:spMkLst>
            <pc:docMk/>
            <pc:sldMk cId="1224129716" sldId="263"/>
            <ac:spMk id="8" creationId="{F30A7CE7-2A55-47D4-88E4-9AD4C30D3A3C}"/>
          </ac:spMkLst>
        </pc:spChg>
        <pc:spChg chg="add del">
          <ac:chgData name="Satyanshu" userId="9308b927d145668d" providerId="LiveId" clId="{004F2B0D-4C30-4D9B-8D65-1114BAB1E34C}" dt="2021-06-25T17:12:55.431" v="1307" actId="26606"/>
          <ac:spMkLst>
            <pc:docMk/>
            <pc:sldMk cId="1224129716" sldId="263"/>
            <ac:spMk id="9" creationId="{73DE2CFE-42F2-48F0-8706-5264E012B10C}"/>
          </ac:spMkLst>
        </pc:spChg>
        <pc:spChg chg="add">
          <ac:chgData name="Satyanshu" userId="9308b927d145668d" providerId="LiveId" clId="{004F2B0D-4C30-4D9B-8D65-1114BAB1E34C}" dt="2021-06-25T17:12:55.431" v="1307" actId="26606"/>
          <ac:spMkLst>
            <pc:docMk/>
            <pc:sldMk cId="1224129716" sldId="263"/>
            <ac:spMk id="11" creationId="{823AC064-BC96-4F32-8AE1-B2FD38754823}"/>
          </ac:spMkLst>
        </pc:spChg>
        <pc:spChg chg="add del">
          <ac:chgData name="Satyanshu" userId="9308b927d145668d" providerId="LiveId" clId="{004F2B0D-4C30-4D9B-8D65-1114BAB1E34C}" dt="2021-06-25T17:11:25.340" v="1286" actId="26606"/>
          <ac:spMkLst>
            <pc:docMk/>
            <pc:sldMk cId="1224129716" sldId="263"/>
            <ac:spMk id="12" creationId="{73DE2CFE-42F2-48F0-8706-5264E012B10C}"/>
          </ac:spMkLst>
        </pc:spChg>
        <pc:spChg chg="add del">
          <ac:chgData name="Satyanshu" userId="9308b927d145668d" providerId="LiveId" clId="{004F2B0D-4C30-4D9B-8D65-1114BAB1E34C}" dt="2021-06-25T17:11:40.667" v="1289" actId="26606"/>
          <ac:spMkLst>
            <pc:docMk/>
            <pc:sldMk cId="1224129716" sldId="263"/>
            <ac:spMk id="14" creationId="{A5BDD999-C5E1-4B3E-A710-768673819165}"/>
          </ac:spMkLst>
        </pc:spChg>
        <pc:spChg chg="add del">
          <ac:chgData name="Satyanshu" userId="9308b927d145668d" providerId="LiveId" clId="{004F2B0D-4C30-4D9B-8D65-1114BAB1E34C}" dt="2021-06-25T17:11:40.667" v="1289" actId="26606"/>
          <ac:spMkLst>
            <pc:docMk/>
            <pc:sldMk cId="1224129716" sldId="263"/>
            <ac:spMk id="15" creationId="{3A930249-8242-4E2B-AF17-C01826488321}"/>
          </ac:spMkLst>
        </pc:spChg>
        <pc:spChg chg="add del">
          <ac:chgData name="Satyanshu" userId="9308b927d145668d" providerId="LiveId" clId="{004F2B0D-4C30-4D9B-8D65-1114BAB1E34C}" dt="2021-06-25T17:12:27.877" v="1301" actId="26606"/>
          <ac:spMkLst>
            <pc:docMk/>
            <pc:sldMk cId="1224129716" sldId="263"/>
            <ac:spMk id="17" creationId="{A8CCCB6D-5162-4AAE-A5E3-3AC55410DBCE}"/>
          </ac:spMkLst>
        </pc:spChg>
        <pc:spChg chg="add del">
          <ac:chgData name="Satyanshu" userId="9308b927d145668d" providerId="LiveId" clId="{004F2B0D-4C30-4D9B-8D65-1114BAB1E34C}" dt="2021-06-25T17:12:27.877" v="1301" actId="26606"/>
          <ac:spMkLst>
            <pc:docMk/>
            <pc:sldMk cId="1224129716" sldId="263"/>
            <ac:spMk id="18" creationId="{0BCD8C04-CC7B-40EF-82EB-E9821F79BB86}"/>
          </ac:spMkLst>
        </pc:spChg>
        <pc:spChg chg="add del">
          <ac:chgData name="Satyanshu" userId="9308b927d145668d" providerId="LiveId" clId="{004F2B0D-4C30-4D9B-8D65-1114BAB1E34C}" dt="2021-06-25T17:12:26.028" v="1298" actId="26606"/>
          <ac:spMkLst>
            <pc:docMk/>
            <pc:sldMk cId="1224129716" sldId="263"/>
            <ac:spMk id="23" creationId="{D1520B01-A2E4-41C2-8A8F-7683F250890E}"/>
          </ac:spMkLst>
        </pc:spChg>
        <pc:grpChg chg="add del">
          <ac:chgData name="Satyanshu" userId="9308b927d145668d" providerId="LiveId" clId="{004F2B0D-4C30-4D9B-8D65-1114BAB1E34C}" dt="2021-06-25T17:12:26.028" v="1298" actId="26606"/>
          <ac:grpSpMkLst>
            <pc:docMk/>
            <pc:sldMk cId="1224129716" sldId="263"/>
            <ac:grpSpMk id="25" creationId="{1F634C0A-A487-42AF-8DFD-4DAD62FE92BF}"/>
          </ac:grpSpMkLst>
        </pc:grpChg>
        <pc:grpChg chg="add del">
          <ac:chgData name="Satyanshu" userId="9308b927d145668d" providerId="LiveId" clId="{004F2B0D-4C30-4D9B-8D65-1114BAB1E34C}" dt="2021-06-25T17:12:26.028" v="1298" actId="26606"/>
          <ac:grpSpMkLst>
            <pc:docMk/>
            <pc:sldMk cId="1224129716" sldId="263"/>
            <ac:grpSpMk id="29" creationId="{066EE5A2-0D35-4D6A-A5C7-1CA91F740684}"/>
          </ac:grpSpMkLst>
        </pc:grpChg>
        <pc:grpChg chg="add del">
          <ac:chgData name="Satyanshu" userId="9308b927d145668d" providerId="LiveId" clId="{004F2B0D-4C30-4D9B-8D65-1114BAB1E34C}" dt="2021-06-25T17:12:26.028" v="1298" actId="26606"/>
          <ac:grpSpMkLst>
            <pc:docMk/>
            <pc:sldMk cId="1224129716" sldId="263"/>
            <ac:grpSpMk id="33" creationId="{56AA1647-0DA6-4A17-B3E1-95D61BD54714}"/>
          </ac:grpSpMkLst>
        </pc:grpChg>
        <pc:grpChg chg="add del">
          <ac:chgData name="Satyanshu" userId="9308b927d145668d" providerId="LiveId" clId="{004F2B0D-4C30-4D9B-8D65-1114BAB1E34C}" dt="2021-06-25T17:12:26.028" v="1298" actId="26606"/>
          <ac:grpSpMkLst>
            <pc:docMk/>
            <pc:sldMk cId="1224129716" sldId="263"/>
            <ac:grpSpMk id="37" creationId="{08D20F07-CD49-4F17-BC00-9429DA80C502}"/>
          </ac:grpSpMkLst>
        </pc:grpChg>
        <pc:picChg chg="add del mod ord">
          <ac:chgData name="Satyanshu" userId="9308b927d145668d" providerId="LiveId" clId="{004F2B0D-4C30-4D9B-8D65-1114BAB1E34C}" dt="2021-06-25T17:36:23.297" v="1832" actId="478"/>
          <ac:picMkLst>
            <pc:docMk/>
            <pc:sldMk cId="1224129716" sldId="263"/>
            <ac:picMk id="5" creationId="{F9A66602-F439-4ABD-A8E7-3592E9664ED4}"/>
          </ac:picMkLst>
        </pc:picChg>
        <pc:picChg chg="add mod ord">
          <ac:chgData name="Satyanshu" userId="9308b927d145668d" providerId="LiveId" clId="{004F2B0D-4C30-4D9B-8D65-1114BAB1E34C}" dt="2021-06-25T17:51:25.751" v="2088" actId="14100"/>
          <ac:picMkLst>
            <pc:docMk/>
            <pc:sldMk cId="1224129716" sldId="263"/>
            <ac:picMk id="7" creationId="{87269D03-BE27-469B-9E12-BC09A5027F50}"/>
          </ac:picMkLst>
        </pc:picChg>
        <pc:picChg chg="add mod ord">
          <ac:chgData name="Satyanshu" userId="9308b927d145668d" providerId="LiveId" clId="{004F2B0D-4C30-4D9B-8D65-1114BAB1E34C}" dt="2021-06-25T17:50:32.980" v="2084" actId="14100"/>
          <ac:picMkLst>
            <pc:docMk/>
            <pc:sldMk cId="1224129716" sldId="263"/>
            <ac:picMk id="19" creationId="{965659DA-49D5-44F6-A86C-1982FC990270}"/>
          </ac:picMkLst>
        </pc:picChg>
        <pc:cxnChg chg="add">
          <ac:chgData name="Satyanshu" userId="9308b927d145668d" providerId="LiveId" clId="{004F2B0D-4C30-4D9B-8D65-1114BAB1E34C}" dt="2021-06-25T17:12:55.431" v="1307" actId="26606"/>
          <ac:cxnSpMkLst>
            <pc:docMk/>
            <pc:sldMk cId="1224129716" sldId="263"/>
            <ac:cxnSpMk id="13" creationId="{DB146403-F3D6-484B-B2ED-97F9565D0370}"/>
          </ac:cxnSpMkLst>
        </pc:cxnChg>
        <pc:cxnChg chg="add">
          <ac:chgData name="Satyanshu" userId="9308b927d145668d" providerId="LiveId" clId="{004F2B0D-4C30-4D9B-8D65-1114BAB1E34C}" dt="2021-06-25T17:12:55.431" v="1307" actId="26606"/>
          <ac:cxnSpMkLst>
            <pc:docMk/>
            <pc:sldMk cId="1224129716" sldId="263"/>
            <ac:cxnSpMk id="16" creationId="{7E7C77BC-7138-40B1-A15B-20F57A494629}"/>
          </ac:cxnSpMkLst>
        </pc:cxnChg>
      </pc:sldChg>
      <pc:sldChg chg="addSp delSp modSp new mod setBg addAnim delAnim">
        <pc:chgData name="Satyanshu" userId="9308b927d145668d" providerId="LiveId" clId="{004F2B0D-4C30-4D9B-8D65-1114BAB1E34C}" dt="2021-06-25T17:45:49.488" v="2044" actId="20577"/>
        <pc:sldMkLst>
          <pc:docMk/>
          <pc:sldMk cId="1895214120" sldId="264"/>
        </pc:sldMkLst>
        <pc:spChg chg="mod ord">
          <ac:chgData name="Satyanshu" userId="9308b927d145668d" providerId="LiveId" clId="{004F2B0D-4C30-4D9B-8D65-1114BAB1E34C}" dt="2021-06-25T17:45:49.488" v="2044" actId="20577"/>
          <ac:spMkLst>
            <pc:docMk/>
            <pc:sldMk cId="1895214120" sldId="264"/>
            <ac:spMk id="2" creationId="{3654828D-8B99-41CF-AD4F-AF79765026C7}"/>
          </ac:spMkLst>
        </pc:spChg>
        <pc:spChg chg="del">
          <ac:chgData name="Satyanshu" userId="9308b927d145668d" providerId="LiveId" clId="{004F2B0D-4C30-4D9B-8D65-1114BAB1E34C}" dt="2021-06-25T17:28:02.289" v="1646" actId="478"/>
          <ac:spMkLst>
            <pc:docMk/>
            <pc:sldMk cId="1895214120" sldId="264"/>
            <ac:spMk id="3" creationId="{793A7BA4-A6E8-4011-B549-701DDB1F5E70}"/>
          </ac:spMkLst>
        </pc:spChg>
        <pc:spChg chg="add del">
          <ac:chgData name="Satyanshu" userId="9308b927d145668d" providerId="LiveId" clId="{004F2B0D-4C30-4D9B-8D65-1114BAB1E34C}" dt="2021-06-25T17:30:39.367" v="1692" actId="26606"/>
          <ac:spMkLst>
            <pc:docMk/>
            <pc:sldMk cId="1895214120" sldId="264"/>
            <ac:spMk id="16" creationId="{823AC064-BC96-4F32-8AE1-B2FD38754823}"/>
          </ac:spMkLst>
        </pc:spChg>
        <pc:spChg chg="add del mod">
          <ac:chgData name="Satyanshu" userId="9308b927d145668d" providerId="LiveId" clId="{004F2B0D-4C30-4D9B-8D65-1114BAB1E34C}" dt="2021-06-25T17:41:02.022" v="1858" actId="1076"/>
          <ac:spMkLst>
            <pc:docMk/>
            <pc:sldMk cId="1895214120" sldId="264"/>
            <ac:spMk id="21" creationId="{8C97831F-D541-4E84-9E70-5837269689EA}"/>
          </ac:spMkLst>
        </pc:spChg>
        <pc:spChg chg="add del">
          <ac:chgData name="Satyanshu" userId="9308b927d145668d" providerId="LiveId" clId="{004F2B0D-4C30-4D9B-8D65-1114BAB1E34C}" dt="2021-06-25T17:30:39.362" v="1691" actId="26606"/>
          <ac:spMkLst>
            <pc:docMk/>
            <pc:sldMk cId="1895214120" sldId="264"/>
            <ac:spMk id="22" creationId="{765F4110-C0FC-4D61-ACD2-A7C950EAE908}"/>
          </ac:spMkLst>
        </pc:spChg>
        <pc:spChg chg="add del">
          <ac:chgData name="Satyanshu" userId="9308b927d145668d" providerId="LiveId" clId="{004F2B0D-4C30-4D9B-8D65-1114BAB1E34C}" dt="2021-06-25T17:29:24.971" v="1676" actId="26606"/>
          <ac:spMkLst>
            <pc:docMk/>
            <pc:sldMk cId="1895214120" sldId="264"/>
            <ac:spMk id="27" creationId="{823AC064-BC96-4F32-8AE1-B2FD38754823}"/>
          </ac:spMkLst>
        </pc:spChg>
        <pc:spChg chg="add">
          <ac:chgData name="Satyanshu" userId="9308b927d145668d" providerId="LiveId" clId="{004F2B0D-4C30-4D9B-8D65-1114BAB1E34C}" dt="2021-06-25T17:30:39.367" v="1692" actId="26606"/>
          <ac:spMkLst>
            <pc:docMk/>
            <pc:sldMk cId="1895214120" sldId="264"/>
            <ac:spMk id="28" creationId="{823AC064-BC96-4F32-8AE1-B2FD38754823}"/>
          </ac:spMkLst>
        </pc:spChg>
        <pc:spChg chg="add del">
          <ac:chgData name="Satyanshu" userId="9308b927d145668d" providerId="LiveId" clId="{004F2B0D-4C30-4D9B-8D65-1114BAB1E34C}" dt="2021-06-25T17:29:32.781" v="1679" actId="26606"/>
          <ac:spMkLst>
            <pc:docMk/>
            <pc:sldMk cId="1895214120" sldId="264"/>
            <ac:spMk id="31" creationId="{765F4110-C0FC-4D61-ACD2-A7C950EAE908}"/>
          </ac:spMkLst>
        </pc:spChg>
        <pc:spChg chg="add del">
          <ac:chgData name="Satyanshu" userId="9308b927d145668d" providerId="LiveId" clId="{004F2B0D-4C30-4D9B-8D65-1114BAB1E34C}" dt="2021-06-25T17:29:42.842" v="1682" actId="26606"/>
          <ac:spMkLst>
            <pc:docMk/>
            <pc:sldMk cId="1895214120" sldId="264"/>
            <ac:spMk id="34" creationId="{FFCDD23B-75C8-427B-BD08-53C8156CD7CD}"/>
          </ac:spMkLst>
        </pc:spChg>
        <pc:spChg chg="add del">
          <ac:chgData name="Satyanshu" userId="9308b927d145668d" providerId="LiveId" clId="{004F2B0D-4C30-4D9B-8D65-1114BAB1E34C}" dt="2021-06-25T17:29:42.842" v="1682" actId="26606"/>
          <ac:spMkLst>
            <pc:docMk/>
            <pc:sldMk cId="1895214120" sldId="264"/>
            <ac:spMk id="35" creationId="{AFFC87AC-C919-4FE5-BAC3-39509E001152}"/>
          </ac:spMkLst>
        </pc:spChg>
        <pc:spChg chg="add del">
          <ac:chgData name="Satyanshu" userId="9308b927d145668d" providerId="LiveId" clId="{004F2B0D-4C30-4D9B-8D65-1114BAB1E34C}" dt="2021-06-25T17:29:42.842" v="1682" actId="26606"/>
          <ac:spMkLst>
            <pc:docMk/>
            <pc:sldMk cId="1895214120" sldId="264"/>
            <ac:spMk id="36" creationId="{AB5E08C4-8CDD-4623-A5B8-E998C6DEE3B7}"/>
          </ac:spMkLst>
        </pc:spChg>
        <pc:spChg chg="add del">
          <ac:chgData name="Satyanshu" userId="9308b927d145668d" providerId="LiveId" clId="{004F2B0D-4C30-4D9B-8D65-1114BAB1E34C}" dt="2021-06-25T17:29:42.842" v="1682" actId="26606"/>
          <ac:spMkLst>
            <pc:docMk/>
            <pc:sldMk cId="1895214120" sldId="264"/>
            <ac:spMk id="37" creationId="{15F33878-D502-4FFA-8ACE-F2AECDB2A23F}"/>
          </ac:spMkLst>
        </pc:spChg>
        <pc:spChg chg="add del">
          <ac:chgData name="Satyanshu" userId="9308b927d145668d" providerId="LiveId" clId="{004F2B0D-4C30-4D9B-8D65-1114BAB1E34C}" dt="2021-06-25T17:29:52.573" v="1684" actId="26606"/>
          <ac:spMkLst>
            <pc:docMk/>
            <pc:sldMk cId="1895214120" sldId="264"/>
            <ac:spMk id="39" creationId="{4D4677D2-D5AC-4CF9-9EED-2B89D0A1C212}"/>
          </ac:spMkLst>
        </pc:spChg>
        <pc:spChg chg="add del">
          <ac:chgData name="Satyanshu" userId="9308b927d145668d" providerId="LiveId" clId="{004F2B0D-4C30-4D9B-8D65-1114BAB1E34C}" dt="2021-06-25T17:29:52.573" v="1684" actId="26606"/>
          <ac:spMkLst>
            <pc:docMk/>
            <pc:sldMk cId="1895214120" sldId="264"/>
            <ac:spMk id="40" creationId="{AF695F69-7001-421E-98A8-E74156934A51}"/>
          </ac:spMkLst>
        </pc:spChg>
        <pc:spChg chg="add del">
          <ac:chgData name="Satyanshu" userId="9308b927d145668d" providerId="LiveId" clId="{004F2B0D-4C30-4D9B-8D65-1114BAB1E34C}" dt="2021-06-25T17:29:59.137" v="1689" actId="26606"/>
          <ac:spMkLst>
            <pc:docMk/>
            <pc:sldMk cId="1895214120" sldId="264"/>
            <ac:spMk id="42" creationId="{FFCDD23B-75C8-427B-BD08-53C8156CD7CD}"/>
          </ac:spMkLst>
        </pc:spChg>
        <pc:spChg chg="add del">
          <ac:chgData name="Satyanshu" userId="9308b927d145668d" providerId="LiveId" clId="{004F2B0D-4C30-4D9B-8D65-1114BAB1E34C}" dt="2021-06-25T17:29:59.137" v="1689" actId="26606"/>
          <ac:spMkLst>
            <pc:docMk/>
            <pc:sldMk cId="1895214120" sldId="264"/>
            <ac:spMk id="43" creationId="{AFFC87AC-C919-4FE5-BAC3-39509E001152}"/>
          </ac:spMkLst>
        </pc:spChg>
        <pc:spChg chg="add del">
          <ac:chgData name="Satyanshu" userId="9308b927d145668d" providerId="LiveId" clId="{004F2B0D-4C30-4D9B-8D65-1114BAB1E34C}" dt="2021-06-25T17:29:59.137" v="1689" actId="26606"/>
          <ac:spMkLst>
            <pc:docMk/>
            <pc:sldMk cId="1895214120" sldId="264"/>
            <ac:spMk id="44" creationId="{AB5E08C4-8CDD-4623-A5B8-E998C6DEE3B7}"/>
          </ac:spMkLst>
        </pc:spChg>
        <pc:spChg chg="add del">
          <ac:chgData name="Satyanshu" userId="9308b927d145668d" providerId="LiveId" clId="{004F2B0D-4C30-4D9B-8D65-1114BAB1E34C}" dt="2021-06-25T17:29:59.137" v="1689" actId="26606"/>
          <ac:spMkLst>
            <pc:docMk/>
            <pc:sldMk cId="1895214120" sldId="264"/>
            <ac:spMk id="45" creationId="{15F33878-D502-4FFA-8ACE-F2AECDB2A23F}"/>
          </ac:spMkLst>
        </pc:spChg>
        <pc:picChg chg="add del mod ord">
          <ac:chgData name="Satyanshu" userId="9308b927d145668d" providerId="LiveId" clId="{004F2B0D-4C30-4D9B-8D65-1114BAB1E34C}" dt="2021-06-25T17:28:42.241" v="1659" actId="478"/>
          <ac:picMkLst>
            <pc:docMk/>
            <pc:sldMk cId="1895214120" sldId="264"/>
            <ac:picMk id="5" creationId="{C8F72D76-E82A-4D75-9EDF-795D3B1362A9}"/>
          </ac:picMkLst>
        </pc:picChg>
        <pc:picChg chg="add del mod">
          <ac:chgData name="Satyanshu" userId="9308b927d145668d" providerId="LiveId" clId="{004F2B0D-4C30-4D9B-8D65-1114BAB1E34C}" dt="2021-06-25T17:28:17.961" v="1654" actId="478"/>
          <ac:picMkLst>
            <pc:docMk/>
            <pc:sldMk cId="1895214120" sldId="264"/>
            <ac:picMk id="7" creationId="{5AD069C5-DBEE-43BE-9DA3-EB9846824A7E}"/>
          </ac:picMkLst>
        </pc:picChg>
        <pc:picChg chg="add del mod">
          <ac:chgData name="Satyanshu" userId="9308b927d145668d" providerId="LiveId" clId="{004F2B0D-4C30-4D9B-8D65-1114BAB1E34C}" dt="2021-06-25T17:28:43.903" v="1660" actId="478"/>
          <ac:picMkLst>
            <pc:docMk/>
            <pc:sldMk cId="1895214120" sldId="264"/>
            <ac:picMk id="9" creationId="{E2575174-298A-475D-A0F2-370BBBF819AC}"/>
          </ac:picMkLst>
        </pc:picChg>
        <pc:picChg chg="add del mod">
          <ac:chgData name="Satyanshu" userId="9308b927d145668d" providerId="LiveId" clId="{004F2B0D-4C30-4D9B-8D65-1114BAB1E34C}" dt="2021-06-25T17:28:59.177" v="1668" actId="478"/>
          <ac:picMkLst>
            <pc:docMk/>
            <pc:sldMk cId="1895214120" sldId="264"/>
            <ac:picMk id="11" creationId="{CA6DE1ED-57E0-4376-A08B-4900E1D81C29}"/>
          </ac:picMkLst>
        </pc:picChg>
        <pc:picChg chg="add del mod">
          <ac:chgData name="Satyanshu" userId="9308b927d145668d" providerId="LiveId" clId="{004F2B0D-4C30-4D9B-8D65-1114BAB1E34C}" dt="2021-06-25T17:28:57.928" v="1667" actId="478"/>
          <ac:picMkLst>
            <pc:docMk/>
            <pc:sldMk cId="1895214120" sldId="264"/>
            <ac:picMk id="13" creationId="{E8B1C020-CFE8-47DB-9615-24C11B4EA742}"/>
          </ac:picMkLst>
        </pc:picChg>
        <pc:picChg chg="add mod ord">
          <ac:chgData name="Satyanshu" userId="9308b927d145668d" providerId="LiveId" clId="{004F2B0D-4C30-4D9B-8D65-1114BAB1E34C}" dt="2021-06-25T17:35:22.396" v="1824" actId="1076"/>
          <ac:picMkLst>
            <pc:docMk/>
            <pc:sldMk cId="1895214120" sldId="264"/>
            <ac:picMk id="17" creationId="{F30AD323-5586-41C5-8766-25FB77ED02B4}"/>
          </ac:picMkLst>
        </pc:picChg>
        <pc:picChg chg="add mod ord">
          <ac:chgData name="Satyanshu" userId="9308b927d145668d" providerId="LiveId" clId="{004F2B0D-4C30-4D9B-8D65-1114BAB1E34C}" dt="2021-06-25T17:35:50.142" v="1830" actId="1076"/>
          <ac:picMkLst>
            <pc:docMk/>
            <pc:sldMk cId="1895214120" sldId="264"/>
            <ac:picMk id="20" creationId="{D20F1099-1066-4553-BC58-49810AC1E1B9}"/>
          </ac:picMkLst>
        </pc:picChg>
        <pc:cxnChg chg="add del">
          <ac:chgData name="Satyanshu" userId="9308b927d145668d" providerId="LiveId" clId="{004F2B0D-4C30-4D9B-8D65-1114BAB1E34C}" dt="2021-06-25T17:30:39.367" v="1692" actId="26606"/>
          <ac:cxnSpMkLst>
            <pc:docMk/>
            <pc:sldMk cId="1895214120" sldId="264"/>
            <ac:cxnSpMk id="14" creationId="{DB146403-F3D6-484B-B2ED-97F9565D0370}"/>
          </ac:cxnSpMkLst>
        </pc:cxnChg>
        <pc:cxnChg chg="add del">
          <ac:chgData name="Satyanshu" userId="9308b927d145668d" providerId="LiveId" clId="{004F2B0D-4C30-4D9B-8D65-1114BAB1E34C}" dt="2021-06-25T17:30:39.367" v="1692" actId="26606"/>
          <ac:cxnSpMkLst>
            <pc:docMk/>
            <pc:sldMk cId="1895214120" sldId="264"/>
            <ac:cxnSpMk id="18" creationId="{7E7C77BC-7138-40B1-A15B-20F57A494629}"/>
          </ac:cxnSpMkLst>
        </pc:cxnChg>
        <pc:cxnChg chg="add del">
          <ac:chgData name="Satyanshu" userId="9308b927d145668d" providerId="LiveId" clId="{004F2B0D-4C30-4D9B-8D65-1114BAB1E34C}" dt="2021-06-25T17:30:39.362" v="1691" actId="26606"/>
          <ac:cxnSpMkLst>
            <pc:docMk/>
            <pc:sldMk cId="1895214120" sldId="264"/>
            <ac:cxnSpMk id="23" creationId="{CC94CBDB-A76C-499E-95AB-C0A049E3154E}"/>
          </ac:cxnSpMkLst>
        </pc:cxnChg>
        <pc:cxnChg chg="add del">
          <ac:chgData name="Satyanshu" userId="9308b927d145668d" providerId="LiveId" clId="{004F2B0D-4C30-4D9B-8D65-1114BAB1E34C}" dt="2021-06-25T17:29:24.971" v="1676" actId="26606"/>
          <ac:cxnSpMkLst>
            <pc:docMk/>
            <pc:sldMk cId="1895214120" sldId="264"/>
            <ac:cxnSpMk id="25" creationId="{DB146403-F3D6-484B-B2ED-97F9565D0370}"/>
          </ac:cxnSpMkLst>
        </pc:cxnChg>
        <pc:cxnChg chg="add">
          <ac:chgData name="Satyanshu" userId="9308b927d145668d" providerId="LiveId" clId="{004F2B0D-4C30-4D9B-8D65-1114BAB1E34C}" dt="2021-06-25T17:30:39.367" v="1692" actId="26606"/>
          <ac:cxnSpMkLst>
            <pc:docMk/>
            <pc:sldMk cId="1895214120" sldId="264"/>
            <ac:cxnSpMk id="26" creationId="{DB146403-F3D6-484B-B2ED-97F9565D0370}"/>
          </ac:cxnSpMkLst>
        </pc:cxnChg>
        <pc:cxnChg chg="add del">
          <ac:chgData name="Satyanshu" userId="9308b927d145668d" providerId="LiveId" clId="{004F2B0D-4C30-4D9B-8D65-1114BAB1E34C}" dt="2021-06-25T17:29:24.971" v="1676" actId="26606"/>
          <ac:cxnSpMkLst>
            <pc:docMk/>
            <pc:sldMk cId="1895214120" sldId="264"/>
            <ac:cxnSpMk id="29" creationId="{7E7C77BC-7138-40B1-A15B-20F57A494629}"/>
          </ac:cxnSpMkLst>
        </pc:cxnChg>
        <pc:cxnChg chg="add">
          <ac:chgData name="Satyanshu" userId="9308b927d145668d" providerId="LiveId" clId="{004F2B0D-4C30-4D9B-8D65-1114BAB1E34C}" dt="2021-06-25T17:30:39.367" v="1692" actId="26606"/>
          <ac:cxnSpMkLst>
            <pc:docMk/>
            <pc:sldMk cId="1895214120" sldId="264"/>
            <ac:cxnSpMk id="30" creationId="{7E7C77BC-7138-40B1-A15B-20F57A494629}"/>
          </ac:cxnSpMkLst>
        </pc:cxnChg>
        <pc:cxnChg chg="add del">
          <ac:chgData name="Satyanshu" userId="9308b927d145668d" providerId="LiveId" clId="{004F2B0D-4C30-4D9B-8D65-1114BAB1E34C}" dt="2021-06-25T17:29:32.781" v="1679" actId="26606"/>
          <ac:cxnSpMkLst>
            <pc:docMk/>
            <pc:sldMk cId="1895214120" sldId="264"/>
            <ac:cxnSpMk id="32" creationId="{CC94CBDB-A76C-499E-95AB-C0A049E3154E}"/>
          </ac:cxnSpMkLst>
        </pc:cxnChg>
      </pc:sldChg>
      <pc:sldChg chg="addSp delSp modSp new mod ord setBg setClrOvrMap">
        <pc:chgData name="Satyanshu" userId="9308b927d145668d" providerId="LiveId" clId="{004F2B0D-4C30-4D9B-8D65-1114BAB1E34C}" dt="2021-06-25T17:45:12.590" v="2021" actId="1076"/>
        <pc:sldMkLst>
          <pc:docMk/>
          <pc:sldMk cId="2506707164" sldId="265"/>
        </pc:sldMkLst>
        <pc:spChg chg="mod ord">
          <ac:chgData name="Satyanshu" userId="9308b927d145668d" providerId="LiveId" clId="{004F2B0D-4C30-4D9B-8D65-1114BAB1E34C}" dt="2021-06-25T17:40:20.382" v="1851" actId="26606"/>
          <ac:spMkLst>
            <pc:docMk/>
            <pc:sldMk cId="2506707164" sldId="265"/>
            <ac:spMk id="2" creationId="{07947830-9CDF-49AE-B858-8B61DB6148D8}"/>
          </ac:spMkLst>
        </pc:spChg>
        <pc:spChg chg="del">
          <ac:chgData name="Satyanshu" userId="9308b927d145668d" providerId="LiveId" clId="{004F2B0D-4C30-4D9B-8D65-1114BAB1E34C}" dt="2021-06-25T17:38:25.111" v="1835" actId="22"/>
          <ac:spMkLst>
            <pc:docMk/>
            <pc:sldMk cId="2506707164" sldId="265"/>
            <ac:spMk id="3" creationId="{E0680DE2-FAFB-4D57-AC5E-D602E2C6D370}"/>
          </ac:spMkLst>
        </pc:spChg>
        <pc:spChg chg="add mod">
          <ac:chgData name="Satyanshu" userId="9308b927d145668d" providerId="LiveId" clId="{004F2B0D-4C30-4D9B-8D65-1114BAB1E34C}" dt="2021-06-25T17:43:07.573" v="2003" actId="1076"/>
          <ac:spMkLst>
            <pc:docMk/>
            <pc:sldMk cId="2506707164" sldId="265"/>
            <ac:spMk id="8" creationId="{93D2C175-D00D-4F14-90C3-F0BC7534BE56}"/>
          </ac:spMkLst>
        </pc:spChg>
        <pc:spChg chg="add del">
          <ac:chgData name="Satyanshu" userId="9308b927d145668d" providerId="LiveId" clId="{004F2B0D-4C30-4D9B-8D65-1114BAB1E34C}" dt="2021-06-25T17:40:20.382" v="1851" actId="26606"/>
          <ac:spMkLst>
            <pc:docMk/>
            <pc:sldMk cId="2506707164" sldId="265"/>
            <ac:spMk id="12" creationId="{823AC064-BC96-4F32-8AE1-B2FD38754823}"/>
          </ac:spMkLst>
        </pc:spChg>
        <pc:spChg chg="add del">
          <ac:chgData name="Satyanshu" userId="9308b927d145668d" providerId="LiveId" clId="{004F2B0D-4C30-4D9B-8D65-1114BAB1E34C}" dt="2021-06-25T17:40:20.382" v="1851" actId="26606"/>
          <ac:spMkLst>
            <pc:docMk/>
            <pc:sldMk cId="2506707164" sldId="265"/>
            <ac:spMk id="21" creationId="{3B0DF90E-6BAD-4E82-8FDF-717C9A357378}"/>
          </ac:spMkLst>
        </pc:spChg>
        <pc:spChg chg="add del">
          <ac:chgData name="Satyanshu" userId="9308b927d145668d" providerId="LiveId" clId="{004F2B0D-4C30-4D9B-8D65-1114BAB1E34C}" dt="2021-06-25T17:40:20.382" v="1851" actId="26606"/>
          <ac:spMkLst>
            <pc:docMk/>
            <pc:sldMk cId="2506707164" sldId="265"/>
            <ac:spMk id="23" creationId="{13DCC859-0434-4BB8-B6C5-09C88AE698FB}"/>
          </ac:spMkLst>
        </pc:spChg>
        <pc:spChg chg="add del">
          <ac:chgData name="Satyanshu" userId="9308b927d145668d" providerId="LiveId" clId="{004F2B0D-4C30-4D9B-8D65-1114BAB1E34C}" dt="2021-06-25T17:40:20.382" v="1851" actId="26606"/>
          <ac:spMkLst>
            <pc:docMk/>
            <pc:sldMk cId="2506707164" sldId="265"/>
            <ac:spMk id="25" creationId="{08E7ACFB-B791-4C23-8B17-013FEDC09A89}"/>
          </ac:spMkLst>
        </pc:spChg>
        <pc:picChg chg="add mod ord">
          <ac:chgData name="Satyanshu" userId="9308b927d145668d" providerId="LiveId" clId="{004F2B0D-4C30-4D9B-8D65-1114BAB1E34C}" dt="2021-06-25T17:45:12.590" v="2021" actId="1076"/>
          <ac:picMkLst>
            <pc:docMk/>
            <pc:sldMk cId="2506707164" sldId="265"/>
            <ac:picMk id="5" creationId="{B84C4306-2544-407B-B926-5464077649FC}"/>
          </ac:picMkLst>
        </pc:picChg>
        <pc:picChg chg="add mod">
          <ac:chgData name="Satyanshu" userId="9308b927d145668d" providerId="LiveId" clId="{004F2B0D-4C30-4D9B-8D65-1114BAB1E34C}" dt="2021-06-25T17:45:06.542" v="2019" actId="1076"/>
          <ac:picMkLst>
            <pc:docMk/>
            <pc:sldMk cId="2506707164" sldId="265"/>
            <ac:picMk id="7" creationId="{E5EADD81-A0D1-4967-9955-260E989B8928}"/>
          </ac:picMkLst>
        </pc:picChg>
        <pc:cxnChg chg="add del">
          <ac:chgData name="Satyanshu" userId="9308b927d145668d" providerId="LiveId" clId="{004F2B0D-4C30-4D9B-8D65-1114BAB1E34C}" dt="2021-06-25T17:40:20.382" v="1851" actId="26606"/>
          <ac:cxnSpMkLst>
            <pc:docMk/>
            <pc:sldMk cId="2506707164" sldId="265"/>
            <ac:cxnSpMk id="14" creationId="{7E7C77BC-7138-40B1-A15B-20F57A494629}"/>
          </ac:cxnSpMkLst>
        </pc:cxnChg>
        <pc:cxnChg chg="add del">
          <ac:chgData name="Satyanshu" userId="9308b927d145668d" providerId="LiveId" clId="{004F2B0D-4C30-4D9B-8D65-1114BAB1E34C}" dt="2021-06-25T17:40:20.382" v="1851" actId="26606"/>
          <ac:cxnSpMkLst>
            <pc:docMk/>
            <pc:sldMk cId="2506707164" sldId="265"/>
            <ac:cxnSpMk id="16" creationId="{DB146403-F3D6-484B-B2ED-97F9565D0370}"/>
          </ac:cxnSpMkLst>
        </pc:cxnChg>
      </pc:sldChg>
      <pc:sldChg chg="addSp delSp modSp new mod ord">
        <pc:chgData name="Satyanshu" userId="9308b927d145668d" providerId="LiveId" clId="{004F2B0D-4C30-4D9B-8D65-1114BAB1E34C}" dt="2021-06-25T17:57:01.549" v="2247"/>
        <pc:sldMkLst>
          <pc:docMk/>
          <pc:sldMk cId="2128428055" sldId="266"/>
        </pc:sldMkLst>
        <pc:spChg chg="mod">
          <ac:chgData name="Satyanshu" userId="9308b927d145668d" providerId="LiveId" clId="{004F2B0D-4C30-4D9B-8D65-1114BAB1E34C}" dt="2021-06-25T17:55:23.974" v="2217" actId="14100"/>
          <ac:spMkLst>
            <pc:docMk/>
            <pc:sldMk cId="2128428055" sldId="266"/>
            <ac:spMk id="2" creationId="{EF2B3FBB-C205-4E24-AF5A-9A51B39BAE83}"/>
          </ac:spMkLst>
        </pc:spChg>
        <pc:spChg chg="mod">
          <ac:chgData name="Satyanshu" userId="9308b927d145668d" providerId="LiveId" clId="{004F2B0D-4C30-4D9B-8D65-1114BAB1E34C}" dt="2021-06-25T17:55:42.421" v="2239" actId="20577"/>
          <ac:spMkLst>
            <pc:docMk/>
            <pc:sldMk cId="2128428055" sldId="266"/>
            <ac:spMk id="3" creationId="{9E849034-CB94-4576-BB83-B930B24E812C}"/>
          </ac:spMkLst>
        </pc:spChg>
        <pc:spChg chg="add mod">
          <ac:chgData name="Satyanshu" userId="9308b927d145668d" providerId="LiveId" clId="{004F2B0D-4C30-4D9B-8D65-1114BAB1E34C}" dt="2021-06-25T17:55:33.957" v="2230" actId="14100"/>
          <ac:spMkLst>
            <pc:docMk/>
            <pc:sldMk cId="2128428055" sldId="266"/>
            <ac:spMk id="4" creationId="{B7B9B410-1404-4201-9E38-6EB54C7ED235}"/>
          </ac:spMkLst>
        </pc:spChg>
        <pc:spChg chg="add del mod">
          <ac:chgData name="Satyanshu" userId="9308b927d145668d" providerId="LiveId" clId="{004F2B0D-4C30-4D9B-8D65-1114BAB1E34C}" dt="2021-06-25T17:54:45.298" v="2191"/>
          <ac:spMkLst>
            <pc:docMk/>
            <pc:sldMk cId="2128428055" sldId="266"/>
            <ac:spMk id="5" creationId="{969D5EAB-A39C-456C-B1E0-652E59A9E7CA}"/>
          </ac:spMkLst>
        </pc:spChg>
        <pc:spChg chg="add del mod">
          <ac:chgData name="Satyanshu" userId="9308b927d145668d" providerId="LiveId" clId="{004F2B0D-4C30-4D9B-8D65-1114BAB1E34C}" dt="2021-06-25T17:56:13.933" v="2244" actId="20577"/>
          <ac:spMkLst>
            <pc:docMk/>
            <pc:sldMk cId="2128428055" sldId="266"/>
            <ac:spMk id="6" creationId="{1B08F2B2-065E-4F66-B9C7-03B83D393A8E}"/>
          </ac:spMkLst>
        </pc:spChg>
        <pc:graphicFrameChg chg="add del">
          <ac:chgData name="Satyanshu" userId="9308b927d145668d" providerId="LiveId" clId="{004F2B0D-4C30-4D9B-8D65-1114BAB1E34C}" dt="2021-06-25T17:54:57.885" v="2195" actId="26606"/>
          <ac:graphicFrameMkLst>
            <pc:docMk/>
            <pc:sldMk cId="2128428055" sldId="266"/>
            <ac:graphicFrameMk id="8" creationId="{258509B2-3D23-4B33-B2CB-4F9976C0E640}"/>
          </ac:graphicFrameMkLst>
        </pc:graphicFrameChg>
      </pc:sldChg>
      <pc:sldChg chg="addSp delSp modSp new mod ord setBg setClrOvrMap">
        <pc:chgData name="Satyanshu" userId="9308b927d145668d" providerId="LiveId" clId="{004F2B0D-4C30-4D9B-8D65-1114BAB1E34C}" dt="2021-06-25T18:25:40.324" v="3237" actId="114"/>
        <pc:sldMkLst>
          <pc:docMk/>
          <pc:sldMk cId="1812365361" sldId="267"/>
        </pc:sldMkLst>
        <pc:spChg chg="mod">
          <ac:chgData name="Satyanshu" userId="9308b927d145668d" providerId="LiveId" clId="{004F2B0D-4C30-4D9B-8D65-1114BAB1E34C}" dt="2021-06-25T18:12:52.453" v="2651" actId="14100"/>
          <ac:spMkLst>
            <pc:docMk/>
            <pc:sldMk cId="1812365361" sldId="267"/>
            <ac:spMk id="2" creationId="{AFBC9DE9-6C69-4D26-BE6B-EF557CEDFD19}"/>
          </ac:spMkLst>
        </pc:spChg>
        <pc:spChg chg="add del mod ord">
          <ac:chgData name="Satyanshu" userId="9308b927d145668d" providerId="LiveId" clId="{004F2B0D-4C30-4D9B-8D65-1114BAB1E34C}" dt="2021-06-25T18:25:40.324" v="3237" actId="114"/>
          <ac:spMkLst>
            <pc:docMk/>
            <pc:sldMk cId="1812365361" sldId="267"/>
            <ac:spMk id="3" creationId="{7AE07FED-CDCA-47DC-9B85-9006E1D05CB1}"/>
          </ac:spMkLst>
        </pc:spChg>
        <pc:spChg chg="add del">
          <ac:chgData name="Satyanshu" userId="9308b927d145668d" providerId="LiveId" clId="{004F2B0D-4C30-4D9B-8D65-1114BAB1E34C}" dt="2021-06-25T18:10:13.372" v="2619" actId="26606"/>
          <ac:spMkLst>
            <pc:docMk/>
            <pc:sldMk cId="1812365361" sldId="267"/>
            <ac:spMk id="71" creationId="{B0792D4F-247E-46FE-85FC-881DEFA41D94}"/>
          </ac:spMkLst>
        </pc:spChg>
        <pc:spChg chg="add del">
          <ac:chgData name="Satyanshu" userId="9308b927d145668d" providerId="LiveId" clId="{004F2B0D-4C30-4D9B-8D65-1114BAB1E34C}" dt="2021-06-25T18:12:20.366" v="2625" actId="26606"/>
          <ac:spMkLst>
            <pc:docMk/>
            <pc:sldMk cId="1812365361" sldId="267"/>
            <ac:spMk id="75" creationId="{C0A1ED06-4733-4020-9C60-81D4D801408D}"/>
          </ac:spMkLst>
        </pc:spChg>
        <pc:spChg chg="add del">
          <ac:chgData name="Satyanshu" userId="9308b927d145668d" providerId="LiveId" clId="{004F2B0D-4C30-4D9B-8D65-1114BAB1E34C}" dt="2021-06-25T18:12:20.366" v="2625" actId="26606"/>
          <ac:spMkLst>
            <pc:docMk/>
            <pc:sldMk cId="1812365361" sldId="267"/>
            <ac:spMk id="77" creationId="{B0CA3509-3AF9-45FE-93ED-57BB5D5E8E07}"/>
          </ac:spMkLst>
        </pc:spChg>
        <pc:spChg chg="add">
          <ac:chgData name="Satyanshu" userId="9308b927d145668d" providerId="LiveId" clId="{004F2B0D-4C30-4D9B-8D65-1114BAB1E34C}" dt="2021-06-25T18:12:20.366" v="2625" actId="26606"/>
          <ac:spMkLst>
            <pc:docMk/>
            <pc:sldMk cId="1812365361" sldId="267"/>
            <ac:spMk id="139" creationId="{5E8D2E83-FB3A-40E7-A9E5-7AB389D612B4}"/>
          </ac:spMkLst>
        </pc:spChg>
        <pc:graphicFrameChg chg="add del">
          <ac:chgData name="Satyanshu" userId="9308b927d145668d" providerId="LiveId" clId="{004F2B0D-4C30-4D9B-8D65-1114BAB1E34C}" dt="2021-06-25T18:10:11.073" v="2615" actId="26606"/>
          <ac:graphicFrameMkLst>
            <pc:docMk/>
            <pc:sldMk cId="1812365361" sldId="267"/>
            <ac:graphicFrameMk id="2052" creationId="{EC1A5092-054C-4EF3-9307-4FE45F462AA6}"/>
          </ac:graphicFrameMkLst>
        </pc:graphicFrameChg>
        <pc:picChg chg="add del">
          <ac:chgData name="Satyanshu" userId="9308b927d145668d" providerId="LiveId" clId="{004F2B0D-4C30-4D9B-8D65-1114BAB1E34C}" dt="2021-06-25T18:12:00.088" v="2621" actId="478"/>
          <ac:picMkLst>
            <pc:docMk/>
            <pc:sldMk cId="1812365361" sldId="267"/>
            <ac:picMk id="4" creationId="{284A127E-D8D6-47D1-9067-3DD96FB2943E}"/>
          </ac:picMkLst>
        </pc:picChg>
        <pc:picChg chg="add del mod">
          <ac:chgData name="Satyanshu" userId="9308b927d145668d" providerId="LiveId" clId="{004F2B0D-4C30-4D9B-8D65-1114BAB1E34C}" dt="2021-06-25T18:12:00.088" v="2621" actId="478"/>
          <ac:picMkLst>
            <pc:docMk/>
            <pc:sldMk cId="1812365361" sldId="267"/>
            <ac:picMk id="2050" creationId="{AEEB978D-5E14-4F7B-8BB9-A3AA254CAA70}"/>
          </ac:picMkLst>
        </pc:picChg>
        <pc:picChg chg="add mod ord">
          <ac:chgData name="Satyanshu" userId="9308b927d145668d" providerId="LiveId" clId="{004F2B0D-4C30-4D9B-8D65-1114BAB1E34C}" dt="2021-06-25T18:12:29.945" v="2632" actId="1076"/>
          <ac:picMkLst>
            <pc:docMk/>
            <pc:sldMk cId="1812365361" sldId="267"/>
            <ac:picMk id="2054" creationId="{6775B53B-EBA6-43CD-BFE6-C9D2C8825A2E}"/>
          </ac:picMkLst>
        </pc:picChg>
        <pc:cxnChg chg="add del">
          <ac:chgData name="Satyanshu" userId="9308b927d145668d" providerId="LiveId" clId="{004F2B0D-4C30-4D9B-8D65-1114BAB1E34C}" dt="2021-06-25T18:10:13.372" v="2619" actId="26606"/>
          <ac:cxnSpMkLst>
            <pc:docMk/>
            <pc:sldMk cId="1812365361" sldId="267"/>
            <ac:cxnSpMk id="73" creationId="{CE272F12-AF86-441A-BC1B-C014BBBF85B5}"/>
          </ac:cxnSpMkLst>
        </pc:cxnChg>
      </pc:sldChg>
      <pc:sldChg chg="addSp delSp modSp new mod setBg setClrOvrMap">
        <pc:chgData name="Satyanshu" userId="9308b927d145668d" providerId="LiveId" clId="{004F2B0D-4C30-4D9B-8D65-1114BAB1E34C}" dt="2021-06-25T18:23:40.593" v="3229" actId="1076"/>
        <pc:sldMkLst>
          <pc:docMk/>
          <pc:sldMk cId="623237115" sldId="268"/>
        </pc:sldMkLst>
        <pc:spChg chg="mod">
          <ac:chgData name="Satyanshu" userId="9308b927d145668d" providerId="LiveId" clId="{004F2B0D-4C30-4D9B-8D65-1114BAB1E34C}" dt="2021-06-25T18:23:26.265" v="3228" actId="1076"/>
          <ac:spMkLst>
            <pc:docMk/>
            <pc:sldMk cId="623237115" sldId="268"/>
            <ac:spMk id="2" creationId="{DC539523-11BC-420F-B621-C070D98D01E2}"/>
          </ac:spMkLst>
        </pc:spChg>
        <pc:spChg chg="mod">
          <ac:chgData name="Satyanshu" userId="9308b927d145668d" providerId="LiveId" clId="{004F2B0D-4C30-4D9B-8D65-1114BAB1E34C}" dt="2021-06-25T18:23:40.593" v="3229" actId="1076"/>
          <ac:spMkLst>
            <pc:docMk/>
            <pc:sldMk cId="623237115" sldId="268"/>
            <ac:spMk id="3" creationId="{83022C33-D549-48E2-B8EF-02A03BFDBBA3}"/>
          </ac:spMkLst>
        </pc:spChg>
        <pc:spChg chg="add del">
          <ac:chgData name="Satyanshu" userId="9308b927d145668d" providerId="LiveId" clId="{004F2B0D-4C30-4D9B-8D65-1114BAB1E34C}" dt="2021-06-25T18:20:10.518" v="3156" actId="26606"/>
          <ac:spMkLst>
            <pc:docMk/>
            <pc:sldMk cId="623237115" sldId="268"/>
            <ac:spMk id="71" creationId="{C0A1ED06-4733-4020-9C60-81D4D801408D}"/>
          </ac:spMkLst>
        </pc:spChg>
        <pc:spChg chg="add del">
          <ac:chgData name="Satyanshu" userId="9308b927d145668d" providerId="LiveId" clId="{004F2B0D-4C30-4D9B-8D65-1114BAB1E34C}" dt="2021-06-25T18:20:10.518" v="3156" actId="26606"/>
          <ac:spMkLst>
            <pc:docMk/>
            <pc:sldMk cId="623237115" sldId="268"/>
            <ac:spMk id="73" creationId="{B0CA3509-3AF9-45FE-93ED-57BB5D5E8E07}"/>
          </ac:spMkLst>
        </pc:spChg>
        <pc:spChg chg="add">
          <ac:chgData name="Satyanshu" userId="9308b927d145668d" providerId="LiveId" clId="{004F2B0D-4C30-4D9B-8D65-1114BAB1E34C}" dt="2021-06-25T18:20:10.518" v="3156" actId="26606"/>
          <ac:spMkLst>
            <pc:docMk/>
            <pc:sldMk cId="623237115" sldId="268"/>
            <ac:spMk id="135" creationId="{8F23F8A3-8FD7-4779-8323-FDC26BE99889}"/>
          </ac:spMkLst>
        </pc:spChg>
        <pc:spChg chg="add">
          <ac:chgData name="Satyanshu" userId="9308b927d145668d" providerId="LiveId" clId="{004F2B0D-4C30-4D9B-8D65-1114BAB1E34C}" dt="2021-06-25T18:20:10.518" v="3156" actId="26606"/>
          <ac:spMkLst>
            <pc:docMk/>
            <pc:sldMk cId="623237115" sldId="268"/>
            <ac:spMk id="137" creationId="{F605C4CC-A25C-416F-8333-7CB7DC97D870}"/>
          </ac:spMkLst>
        </pc:spChg>
        <pc:picChg chg="add mod ord">
          <ac:chgData name="Satyanshu" userId="9308b927d145668d" providerId="LiveId" clId="{004F2B0D-4C30-4D9B-8D65-1114BAB1E34C}" dt="2021-06-25T18:20:10.518" v="3156" actId="26606"/>
          <ac:picMkLst>
            <pc:docMk/>
            <pc:sldMk cId="623237115" sldId="268"/>
            <ac:picMk id="3074" creationId="{4578AE5A-0A35-4367-AEEB-7115E38159B4}"/>
          </ac:picMkLst>
        </pc:picChg>
      </pc:sldChg>
      <pc:sldChg chg="addSp delSp modSp new mod setBg">
        <pc:chgData name="Satyanshu" userId="9308b927d145668d" providerId="LiveId" clId="{004F2B0D-4C30-4D9B-8D65-1114BAB1E34C}" dt="2021-06-25T19:09:03.041" v="3741" actId="20577"/>
        <pc:sldMkLst>
          <pc:docMk/>
          <pc:sldMk cId="930636559" sldId="269"/>
        </pc:sldMkLst>
        <pc:spChg chg="mod">
          <ac:chgData name="Satyanshu" userId="9308b927d145668d" providerId="LiveId" clId="{004F2B0D-4C30-4D9B-8D65-1114BAB1E34C}" dt="2021-06-25T19:08:34.650" v="3729" actId="403"/>
          <ac:spMkLst>
            <pc:docMk/>
            <pc:sldMk cId="930636559" sldId="269"/>
            <ac:spMk id="2" creationId="{2ED3D53B-0808-4282-8230-112D29948139}"/>
          </ac:spMkLst>
        </pc:spChg>
        <pc:spChg chg="mod">
          <ac:chgData name="Satyanshu" userId="9308b927d145668d" providerId="LiveId" clId="{004F2B0D-4C30-4D9B-8D65-1114BAB1E34C}" dt="2021-06-25T19:09:03.041" v="3741" actId="20577"/>
          <ac:spMkLst>
            <pc:docMk/>
            <pc:sldMk cId="930636559" sldId="269"/>
            <ac:spMk id="3" creationId="{80497917-BD9E-4971-A51A-CA1E63F32E41}"/>
          </ac:spMkLst>
        </pc:spChg>
        <pc:spChg chg="add mod">
          <ac:chgData name="Satyanshu" userId="9308b927d145668d" providerId="LiveId" clId="{004F2B0D-4C30-4D9B-8D65-1114BAB1E34C}" dt="2021-06-25T19:08:56.243" v="3740" actId="1076"/>
          <ac:spMkLst>
            <pc:docMk/>
            <pc:sldMk cId="930636559" sldId="269"/>
            <ac:spMk id="9" creationId="{B4BE57A3-7AAC-4E73-B77B-210111113413}"/>
          </ac:spMkLst>
        </pc:spChg>
        <pc:spChg chg="add del">
          <ac:chgData name="Satyanshu" userId="9308b927d145668d" providerId="LiveId" clId="{004F2B0D-4C30-4D9B-8D65-1114BAB1E34C}" dt="2021-06-25T19:08:15.171" v="3721" actId="26606"/>
          <ac:spMkLst>
            <pc:docMk/>
            <pc:sldMk cId="930636559" sldId="269"/>
            <ac:spMk id="73" creationId="{C1DD1A8A-57D5-4A81-AD04-532B043C5611}"/>
          </ac:spMkLst>
        </pc:spChg>
        <pc:spChg chg="add del">
          <ac:chgData name="Satyanshu" userId="9308b927d145668d" providerId="LiveId" clId="{004F2B0D-4C30-4D9B-8D65-1114BAB1E34C}" dt="2021-06-25T19:08:15.171" v="3721" actId="26606"/>
          <ac:spMkLst>
            <pc:docMk/>
            <pc:sldMk cId="930636559" sldId="269"/>
            <ac:spMk id="75" creationId="{007891EC-4501-44ED-A8C8-B11B6DB767AB}"/>
          </ac:spMkLst>
        </pc:spChg>
        <pc:spChg chg="add">
          <ac:chgData name="Satyanshu" userId="9308b927d145668d" providerId="LiveId" clId="{004F2B0D-4C30-4D9B-8D65-1114BAB1E34C}" dt="2021-06-25T19:08:15.171" v="3721" actId="26606"/>
          <ac:spMkLst>
            <pc:docMk/>
            <pc:sldMk cId="930636559" sldId="269"/>
            <ac:spMk id="80" creationId="{C1DD1A8A-57D5-4A81-AD04-532B043C5611}"/>
          </ac:spMkLst>
        </pc:spChg>
        <pc:spChg chg="add">
          <ac:chgData name="Satyanshu" userId="9308b927d145668d" providerId="LiveId" clId="{004F2B0D-4C30-4D9B-8D65-1114BAB1E34C}" dt="2021-06-25T19:08:15.171" v="3721" actId="26606"/>
          <ac:spMkLst>
            <pc:docMk/>
            <pc:sldMk cId="930636559" sldId="269"/>
            <ac:spMk id="82" creationId="{007891EC-4501-44ED-A8C8-B11B6DB767AB}"/>
          </ac:spMkLst>
        </pc:spChg>
        <pc:picChg chg="add del mod">
          <ac:chgData name="Satyanshu" userId="9308b927d145668d" providerId="LiveId" clId="{004F2B0D-4C30-4D9B-8D65-1114BAB1E34C}" dt="2021-06-25T18:33:44.810" v="3329"/>
          <ac:picMkLst>
            <pc:docMk/>
            <pc:sldMk cId="930636559" sldId="269"/>
            <ac:picMk id="8" creationId="{9B63A996-0F66-45EC-A1BA-1E20AAC669C3}"/>
          </ac:picMkLst>
        </pc:picChg>
        <pc:picChg chg="add mod ord">
          <ac:chgData name="Satyanshu" userId="9308b927d145668d" providerId="LiveId" clId="{004F2B0D-4C30-4D9B-8D65-1114BAB1E34C}" dt="2021-06-25T19:08:51.495" v="3738" actId="1076"/>
          <ac:picMkLst>
            <pc:docMk/>
            <pc:sldMk cId="930636559" sldId="269"/>
            <ac:picMk id="10" creationId="{869B0F1B-D6C1-44DC-9E83-86216A8A2C0B}"/>
          </ac:picMkLst>
        </pc:picChg>
        <pc:picChg chg="add del mod">
          <ac:chgData name="Satyanshu" userId="9308b927d145668d" providerId="LiveId" clId="{004F2B0D-4C30-4D9B-8D65-1114BAB1E34C}" dt="2021-06-25T18:28:10.533" v="3289" actId="478"/>
          <ac:picMkLst>
            <pc:docMk/>
            <pc:sldMk cId="930636559" sldId="269"/>
            <ac:picMk id="4098" creationId="{EEB7CB20-77B8-4E3D-A7CB-A195307204E1}"/>
          </ac:picMkLst>
        </pc:picChg>
        <pc:picChg chg="add del mod ord">
          <ac:chgData name="Satyanshu" userId="9308b927d145668d" providerId="LiveId" clId="{004F2B0D-4C30-4D9B-8D65-1114BAB1E34C}" dt="2021-06-25T19:08:09.814" v="3719" actId="478"/>
          <ac:picMkLst>
            <pc:docMk/>
            <pc:sldMk cId="930636559" sldId="269"/>
            <ac:picMk id="4100" creationId="{EAE2237F-9E1B-4574-BFF8-7F3A6E78A1B1}"/>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CB6B94-43EE-4C2F-A71A-4FDCD2E635C5}"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3E89125F-008D-4297-B44B-23BBEB7090F0}">
      <dgm:prSet/>
      <dgm:spPr/>
      <dgm:t>
        <a:bodyPr/>
        <a:lstStyle/>
        <a:p>
          <a:r>
            <a:rPr lang="en-US" b="1" i="1"/>
            <a:t>Anmol Kumar             </a:t>
          </a:r>
          <a:r>
            <a:rPr lang="en-US"/>
            <a:t>(20HS20010)</a:t>
          </a:r>
        </a:p>
      </dgm:t>
    </dgm:pt>
    <dgm:pt modelId="{C476F873-D170-4DF7-B682-5D0C4F657BB8}" type="parTrans" cxnId="{05B10F8E-0533-4170-9291-66A7E2A5FA21}">
      <dgm:prSet/>
      <dgm:spPr/>
      <dgm:t>
        <a:bodyPr/>
        <a:lstStyle/>
        <a:p>
          <a:endParaRPr lang="en-US"/>
        </a:p>
      </dgm:t>
    </dgm:pt>
    <dgm:pt modelId="{0DA2D6C7-BF9A-44D8-99E7-26DA5187DFF6}" type="sibTrans" cxnId="{05B10F8E-0533-4170-9291-66A7E2A5FA21}">
      <dgm:prSet/>
      <dgm:spPr/>
      <dgm:t>
        <a:bodyPr/>
        <a:lstStyle/>
        <a:p>
          <a:endParaRPr lang="en-US"/>
        </a:p>
      </dgm:t>
    </dgm:pt>
    <dgm:pt modelId="{898E1A95-F354-40DC-95CF-BFE9DC61FF5B}">
      <dgm:prSet/>
      <dgm:spPr/>
      <dgm:t>
        <a:bodyPr/>
        <a:lstStyle/>
        <a:p>
          <a:r>
            <a:rPr lang="en-US" b="1" i="1"/>
            <a:t>Divyanshu Gupta       </a:t>
          </a:r>
          <a:r>
            <a:rPr lang="en-US"/>
            <a:t>(20BT10016)</a:t>
          </a:r>
        </a:p>
      </dgm:t>
    </dgm:pt>
    <dgm:pt modelId="{13AFFD23-E23C-4F18-97E6-55E05DA28116}" type="parTrans" cxnId="{4A4A46AC-232F-4CD7-B411-CE45DDF50344}">
      <dgm:prSet/>
      <dgm:spPr/>
      <dgm:t>
        <a:bodyPr/>
        <a:lstStyle/>
        <a:p>
          <a:endParaRPr lang="en-US"/>
        </a:p>
      </dgm:t>
    </dgm:pt>
    <dgm:pt modelId="{1CA9F80D-0522-4AA6-B870-282113E09F57}" type="sibTrans" cxnId="{4A4A46AC-232F-4CD7-B411-CE45DDF50344}">
      <dgm:prSet/>
      <dgm:spPr/>
      <dgm:t>
        <a:bodyPr/>
        <a:lstStyle/>
        <a:p>
          <a:endParaRPr lang="en-US"/>
        </a:p>
      </dgm:t>
    </dgm:pt>
    <dgm:pt modelId="{8E91AE65-7408-4DD1-8A9B-A9D81A200E8B}">
      <dgm:prSet/>
      <dgm:spPr/>
      <dgm:t>
        <a:bodyPr/>
        <a:lstStyle/>
        <a:p>
          <a:r>
            <a:rPr lang="en-US" b="1" i="1"/>
            <a:t>Satyanshu Kumar      </a:t>
          </a:r>
          <a:r>
            <a:rPr lang="en-US"/>
            <a:t>(20GG20040)</a:t>
          </a:r>
        </a:p>
      </dgm:t>
    </dgm:pt>
    <dgm:pt modelId="{E9C25193-C7D5-4655-BF9A-CCC627D607A3}" type="parTrans" cxnId="{055A28D8-9653-4801-BEEB-E4A522250D20}">
      <dgm:prSet/>
      <dgm:spPr/>
      <dgm:t>
        <a:bodyPr/>
        <a:lstStyle/>
        <a:p>
          <a:endParaRPr lang="en-US"/>
        </a:p>
      </dgm:t>
    </dgm:pt>
    <dgm:pt modelId="{686B04BE-157D-4C60-8D5E-8C105A3AAA83}" type="sibTrans" cxnId="{055A28D8-9653-4801-BEEB-E4A522250D20}">
      <dgm:prSet/>
      <dgm:spPr/>
      <dgm:t>
        <a:bodyPr/>
        <a:lstStyle/>
        <a:p>
          <a:endParaRPr lang="en-US"/>
        </a:p>
      </dgm:t>
    </dgm:pt>
    <dgm:pt modelId="{40E9A621-1D69-4BAD-AD26-EBAC6B02B2A4}">
      <dgm:prSet/>
      <dgm:spPr/>
      <dgm:t>
        <a:bodyPr/>
        <a:lstStyle/>
        <a:p>
          <a:r>
            <a:rPr lang="en-US" b="1" i="1" dirty="0"/>
            <a:t>Aditya Kumar Singh  </a:t>
          </a:r>
          <a:r>
            <a:rPr lang="en-US" dirty="0"/>
            <a:t>(20MF10003)</a:t>
          </a:r>
        </a:p>
      </dgm:t>
    </dgm:pt>
    <dgm:pt modelId="{4F8CDFE5-1863-40A2-8423-627AE0D79761}" type="sibTrans" cxnId="{0512114A-7EDA-4F4E-9975-4250599581DD}">
      <dgm:prSet/>
      <dgm:spPr/>
      <dgm:t>
        <a:bodyPr/>
        <a:lstStyle/>
        <a:p>
          <a:endParaRPr lang="en-US"/>
        </a:p>
      </dgm:t>
    </dgm:pt>
    <dgm:pt modelId="{45BD8908-8E59-4024-9EB8-FC84EAE038A4}" type="parTrans" cxnId="{0512114A-7EDA-4F4E-9975-4250599581DD}">
      <dgm:prSet/>
      <dgm:spPr/>
      <dgm:t>
        <a:bodyPr/>
        <a:lstStyle/>
        <a:p>
          <a:endParaRPr lang="en-US"/>
        </a:p>
      </dgm:t>
    </dgm:pt>
    <dgm:pt modelId="{272D326C-8ED3-4CF1-87F9-BA32AC512026}" type="pres">
      <dgm:prSet presAssocID="{17CB6B94-43EE-4C2F-A71A-4FDCD2E635C5}" presName="vert0" presStyleCnt="0">
        <dgm:presLayoutVars>
          <dgm:dir/>
          <dgm:animOne val="branch"/>
          <dgm:animLvl val="lvl"/>
        </dgm:presLayoutVars>
      </dgm:prSet>
      <dgm:spPr/>
    </dgm:pt>
    <dgm:pt modelId="{ADEF02DD-6C80-436C-B864-C488C8E80276}" type="pres">
      <dgm:prSet presAssocID="{40E9A621-1D69-4BAD-AD26-EBAC6B02B2A4}" presName="thickLine" presStyleLbl="alignNode1" presStyleIdx="0" presStyleCnt="4"/>
      <dgm:spPr/>
    </dgm:pt>
    <dgm:pt modelId="{8B4E345A-AEB8-4954-86B7-F712040A1500}" type="pres">
      <dgm:prSet presAssocID="{40E9A621-1D69-4BAD-AD26-EBAC6B02B2A4}" presName="horz1" presStyleCnt="0"/>
      <dgm:spPr/>
    </dgm:pt>
    <dgm:pt modelId="{99B3457D-9144-41E5-B9B0-AD45BEA35567}" type="pres">
      <dgm:prSet presAssocID="{40E9A621-1D69-4BAD-AD26-EBAC6B02B2A4}" presName="tx1" presStyleLbl="revTx" presStyleIdx="0" presStyleCnt="4"/>
      <dgm:spPr/>
    </dgm:pt>
    <dgm:pt modelId="{5E9D9560-7A8C-480E-8A66-1E9811B8E9DF}" type="pres">
      <dgm:prSet presAssocID="{40E9A621-1D69-4BAD-AD26-EBAC6B02B2A4}" presName="vert1" presStyleCnt="0"/>
      <dgm:spPr/>
    </dgm:pt>
    <dgm:pt modelId="{D470F6B9-8B06-466A-A72A-253F35EF1594}" type="pres">
      <dgm:prSet presAssocID="{3E89125F-008D-4297-B44B-23BBEB7090F0}" presName="thickLine" presStyleLbl="alignNode1" presStyleIdx="1" presStyleCnt="4"/>
      <dgm:spPr/>
    </dgm:pt>
    <dgm:pt modelId="{16F6DF23-4561-4235-8CF2-F691138755EC}" type="pres">
      <dgm:prSet presAssocID="{3E89125F-008D-4297-B44B-23BBEB7090F0}" presName="horz1" presStyleCnt="0"/>
      <dgm:spPr/>
    </dgm:pt>
    <dgm:pt modelId="{22276FAC-A4F3-404E-8F6D-310D145F8017}" type="pres">
      <dgm:prSet presAssocID="{3E89125F-008D-4297-B44B-23BBEB7090F0}" presName="tx1" presStyleLbl="revTx" presStyleIdx="1" presStyleCnt="4"/>
      <dgm:spPr/>
    </dgm:pt>
    <dgm:pt modelId="{8D5E1E59-D462-4716-84CD-38506D3E89FE}" type="pres">
      <dgm:prSet presAssocID="{3E89125F-008D-4297-B44B-23BBEB7090F0}" presName="vert1" presStyleCnt="0"/>
      <dgm:spPr/>
    </dgm:pt>
    <dgm:pt modelId="{D54992F9-2B71-4E8F-AE72-8131E9CBDB56}" type="pres">
      <dgm:prSet presAssocID="{898E1A95-F354-40DC-95CF-BFE9DC61FF5B}" presName="thickLine" presStyleLbl="alignNode1" presStyleIdx="2" presStyleCnt="4"/>
      <dgm:spPr/>
    </dgm:pt>
    <dgm:pt modelId="{9F0362EF-E123-40F1-B715-D6B4E9542693}" type="pres">
      <dgm:prSet presAssocID="{898E1A95-F354-40DC-95CF-BFE9DC61FF5B}" presName="horz1" presStyleCnt="0"/>
      <dgm:spPr/>
    </dgm:pt>
    <dgm:pt modelId="{ED10434A-805F-495E-92BB-3D5E3CDA8817}" type="pres">
      <dgm:prSet presAssocID="{898E1A95-F354-40DC-95CF-BFE9DC61FF5B}" presName="tx1" presStyleLbl="revTx" presStyleIdx="2" presStyleCnt="4"/>
      <dgm:spPr/>
    </dgm:pt>
    <dgm:pt modelId="{2B5D6763-9EB6-4433-BF3F-4B09CECA51A7}" type="pres">
      <dgm:prSet presAssocID="{898E1A95-F354-40DC-95CF-BFE9DC61FF5B}" presName="vert1" presStyleCnt="0"/>
      <dgm:spPr/>
    </dgm:pt>
    <dgm:pt modelId="{8709DA33-8D9E-4882-875D-9368E05CC513}" type="pres">
      <dgm:prSet presAssocID="{8E91AE65-7408-4DD1-8A9B-A9D81A200E8B}" presName="thickLine" presStyleLbl="alignNode1" presStyleIdx="3" presStyleCnt="4"/>
      <dgm:spPr/>
    </dgm:pt>
    <dgm:pt modelId="{5FB3D656-F39C-44C8-BD73-307DD51B24CD}" type="pres">
      <dgm:prSet presAssocID="{8E91AE65-7408-4DD1-8A9B-A9D81A200E8B}" presName="horz1" presStyleCnt="0"/>
      <dgm:spPr/>
    </dgm:pt>
    <dgm:pt modelId="{F9A50F7B-A027-4287-909A-CCE9984E849C}" type="pres">
      <dgm:prSet presAssocID="{8E91AE65-7408-4DD1-8A9B-A9D81A200E8B}" presName="tx1" presStyleLbl="revTx" presStyleIdx="3" presStyleCnt="4"/>
      <dgm:spPr/>
    </dgm:pt>
    <dgm:pt modelId="{ABE7CE3A-2FE4-4039-B84B-F193811720E8}" type="pres">
      <dgm:prSet presAssocID="{8E91AE65-7408-4DD1-8A9B-A9D81A200E8B}" presName="vert1" presStyleCnt="0"/>
      <dgm:spPr/>
    </dgm:pt>
  </dgm:ptLst>
  <dgm:cxnLst>
    <dgm:cxn modelId="{0512114A-7EDA-4F4E-9975-4250599581DD}" srcId="{17CB6B94-43EE-4C2F-A71A-4FDCD2E635C5}" destId="{40E9A621-1D69-4BAD-AD26-EBAC6B02B2A4}" srcOrd="0" destOrd="0" parTransId="{45BD8908-8E59-4024-9EB8-FC84EAE038A4}" sibTransId="{4F8CDFE5-1863-40A2-8423-627AE0D79761}"/>
    <dgm:cxn modelId="{0F03107B-D6C4-4DBC-9ED7-F4C0827A0366}" type="presOf" srcId="{40E9A621-1D69-4BAD-AD26-EBAC6B02B2A4}" destId="{99B3457D-9144-41E5-B9B0-AD45BEA35567}" srcOrd="0" destOrd="0" presId="urn:microsoft.com/office/officeart/2008/layout/LinedList"/>
    <dgm:cxn modelId="{1070E281-E66F-4601-89E6-B09C4C51B03C}" type="presOf" srcId="{3E89125F-008D-4297-B44B-23BBEB7090F0}" destId="{22276FAC-A4F3-404E-8F6D-310D145F8017}" srcOrd="0" destOrd="0" presId="urn:microsoft.com/office/officeart/2008/layout/LinedList"/>
    <dgm:cxn modelId="{D812BD8A-A4F9-4079-9493-245667665B09}" type="presOf" srcId="{8E91AE65-7408-4DD1-8A9B-A9D81A200E8B}" destId="{F9A50F7B-A027-4287-909A-CCE9984E849C}" srcOrd="0" destOrd="0" presId="urn:microsoft.com/office/officeart/2008/layout/LinedList"/>
    <dgm:cxn modelId="{05B10F8E-0533-4170-9291-66A7E2A5FA21}" srcId="{17CB6B94-43EE-4C2F-A71A-4FDCD2E635C5}" destId="{3E89125F-008D-4297-B44B-23BBEB7090F0}" srcOrd="1" destOrd="0" parTransId="{C476F873-D170-4DF7-B682-5D0C4F657BB8}" sibTransId="{0DA2D6C7-BF9A-44D8-99E7-26DA5187DFF6}"/>
    <dgm:cxn modelId="{85BED393-0499-44C4-B3BE-EEC710F53A86}" type="presOf" srcId="{17CB6B94-43EE-4C2F-A71A-4FDCD2E635C5}" destId="{272D326C-8ED3-4CF1-87F9-BA32AC512026}" srcOrd="0" destOrd="0" presId="urn:microsoft.com/office/officeart/2008/layout/LinedList"/>
    <dgm:cxn modelId="{6634949D-DEB7-46CB-84CC-B59EB752A84C}" type="presOf" srcId="{898E1A95-F354-40DC-95CF-BFE9DC61FF5B}" destId="{ED10434A-805F-495E-92BB-3D5E3CDA8817}" srcOrd="0" destOrd="0" presId="urn:microsoft.com/office/officeart/2008/layout/LinedList"/>
    <dgm:cxn modelId="{4A4A46AC-232F-4CD7-B411-CE45DDF50344}" srcId="{17CB6B94-43EE-4C2F-A71A-4FDCD2E635C5}" destId="{898E1A95-F354-40DC-95CF-BFE9DC61FF5B}" srcOrd="2" destOrd="0" parTransId="{13AFFD23-E23C-4F18-97E6-55E05DA28116}" sibTransId="{1CA9F80D-0522-4AA6-B870-282113E09F57}"/>
    <dgm:cxn modelId="{055A28D8-9653-4801-BEEB-E4A522250D20}" srcId="{17CB6B94-43EE-4C2F-A71A-4FDCD2E635C5}" destId="{8E91AE65-7408-4DD1-8A9B-A9D81A200E8B}" srcOrd="3" destOrd="0" parTransId="{E9C25193-C7D5-4655-BF9A-CCC627D607A3}" sibTransId="{686B04BE-157D-4C60-8D5E-8C105A3AAA83}"/>
    <dgm:cxn modelId="{2B7F21E3-AE9C-4A90-980C-1E1A2C2594E6}" type="presParOf" srcId="{272D326C-8ED3-4CF1-87F9-BA32AC512026}" destId="{ADEF02DD-6C80-436C-B864-C488C8E80276}" srcOrd="0" destOrd="0" presId="urn:microsoft.com/office/officeart/2008/layout/LinedList"/>
    <dgm:cxn modelId="{4F9B2E9C-5B84-4AA4-A8F2-93B32237E2D9}" type="presParOf" srcId="{272D326C-8ED3-4CF1-87F9-BA32AC512026}" destId="{8B4E345A-AEB8-4954-86B7-F712040A1500}" srcOrd="1" destOrd="0" presId="urn:microsoft.com/office/officeart/2008/layout/LinedList"/>
    <dgm:cxn modelId="{792C9D64-2B32-4D12-8418-EA3E77A25DAB}" type="presParOf" srcId="{8B4E345A-AEB8-4954-86B7-F712040A1500}" destId="{99B3457D-9144-41E5-B9B0-AD45BEA35567}" srcOrd="0" destOrd="0" presId="urn:microsoft.com/office/officeart/2008/layout/LinedList"/>
    <dgm:cxn modelId="{20831369-E490-4B38-97F1-DA6CD9707258}" type="presParOf" srcId="{8B4E345A-AEB8-4954-86B7-F712040A1500}" destId="{5E9D9560-7A8C-480E-8A66-1E9811B8E9DF}" srcOrd="1" destOrd="0" presId="urn:microsoft.com/office/officeart/2008/layout/LinedList"/>
    <dgm:cxn modelId="{0244190C-C3FD-4A78-8BCB-CC9FA25B744C}" type="presParOf" srcId="{272D326C-8ED3-4CF1-87F9-BA32AC512026}" destId="{D470F6B9-8B06-466A-A72A-253F35EF1594}" srcOrd="2" destOrd="0" presId="urn:microsoft.com/office/officeart/2008/layout/LinedList"/>
    <dgm:cxn modelId="{A344BBEC-C0F8-4D3C-BEB4-657C17987017}" type="presParOf" srcId="{272D326C-8ED3-4CF1-87F9-BA32AC512026}" destId="{16F6DF23-4561-4235-8CF2-F691138755EC}" srcOrd="3" destOrd="0" presId="urn:microsoft.com/office/officeart/2008/layout/LinedList"/>
    <dgm:cxn modelId="{202013CB-2BA3-4869-9640-DCB61A35BFAA}" type="presParOf" srcId="{16F6DF23-4561-4235-8CF2-F691138755EC}" destId="{22276FAC-A4F3-404E-8F6D-310D145F8017}" srcOrd="0" destOrd="0" presId="urn:microsoft.com/office/officeart/2008/layout/LinedList"/>
    <dgm:cxn modelId="{EF657B88-7A63-4288-B2A0-9DFDE6E1D4DA}" type="presParOf" srcId="{16F6DF23-4561-4235-8CF2-F691138755EC}" destId="{8D5E1E59-D462-4716-84CD-38506D3E89FE}" srcOrd="1" destOrd="0" presId="urn:microsoft.com/office/officeart/2008/layout/LinedList"/>
    <dgm:cxn modelId="{AD0CDBFA-B539-4EFA-84CD-6055154FE4EF}" type="presParOf" srcId="{272D326C-8ED3-4CF1-87F9-BA32AC512026}" destId="{D54992F9-2B71-4E8F-AE72-8131E9CBDB56}" srcOrd="4" destOrd="0" presId="urn:microsoft.com/office/officeart/2008/layout/LinedList"/>
    <dgm:cxn modelId="{7F15CF24-D36A-40D8-83AA-EC2E32A53834}" type="presParOf" srcId="{272D326C-8ED3-4CF1-87F9-BA32AC512026}" destId="{9F0362EF-E123-40F1-B715-D6B4E9542693}" srcOrd="5" destOrd="0" presId="urn:microsoft.com/office/officeart/2008/layout/LinedList"/>
    <dgm:cxn modelId="{5DAE4331-FCEE-417C-8498-0E7AD3A77EBB}" type="presParOf" srcId="{9F0362EF-E123-40F1-B715-D6B4E9542693}" destId="{ED10434A-805F-495E-92BB-3D5E3CDA8817}" srcOrd="0" destOrd="0" presId="urn:microsoft.com/office/officeart/2008/layout/LinedList"/>
    <dgm:cxn modelId="{AA81BDF9-F0C6-4C1F-B8CC-E1B5A1789C22}" type="presParOf" srcId="{9F0362EF-E123-40F1-B715-D6B4E9542693}" destId="{2B5D6763-9EB6-4433-BF3F-4B09CECA51A7}" srcOrd="1" destOrd="0" presId="urn:microsoft.com/office/officeart/2008/layout/LinedList"/>
    <dgm:cxn modelId="{51779BC4-1FE0-47C5-880C-76BABAD387D5}" type="presParOf" srcId="{272D326C-8ED3-4CF1-87F9-BA32AC512026}" destId="{8709DA33-8D9E-4882-875D-9368E05CC513}" srcOrd="6" destOrd="0" presId="urn:microsoft.com/office/officeart/2008/layout/LinedList"/>
    <dgm:cxn modelId="{2F108010-9473-48EF-8C24-96A6927408AC}" type="presParOf" srcId="{272D326C-8ED3-4CF1-87F9-BA32AC512026}" destId="{5FB3D656-F39C-44C8-BD73-307DD51B24CD}" srcOrd="7" destOrd="0" presId="urn:microsoft.com/office/officeart/2008/layout/LinedList"/>
    <dgm:cxn modelId="{EF1A82C6-6F61-4D61-88EC-40BD18A336DC}" type="presParOf" srcId="{5FB3D656-F39C-44C8-BD73-307DD51B24CD}" destId="{F9A50F7B-A027-4287-909A-CCE9984E849C}" srcOrd="0" destOrd="0" presId="urn:microsoft.com/office/officeart/2008/layout/LinedList"/>
    <dgm:cxn modelId="{B9290686-B082-4FF7-A206-C71AD1FD7178}" type="presParOf" srcId="{5FB3D656-F39C-44C8-BD73-307DD51B24CD}" destId="{ABE7CE3A-2FE4-4039-B84B-F193811720E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3F757E-A4A7-498F-B939-BFA11CC86000}" type="doc">
      <dgm:prSet loTypeId="urn:microsoft.com/office/officeart/2005/8/layout/list1" loCatId="list" qsTypeId="urn:microsoft.com/office/officeart/2005/8/quickstyle/simple4" qsCatId="simple" csTypeId="urn:microsoft.com/office/officeart/2005/8/colors/accent5_5" csCatId="accent5" phldr="1"/>
      <dgm:spPr/>
      <dgm:t>
        <a:bodyPr/>
        <a:lstStyle/>
        <a:p>
          <a:endParaRPr lang="en-US"/>
        </a:p>
      </dgm:t>
    </dgm:pt>
    <dgm:pt modelId="{954A9895-7F6A-47F9-8454-D86C5F0015AF}">
      <dgm:prSet custT="1"/>
      <dgm:spPr/>
      <dgm:t>
        <a:bodyPr/>
        <a:lstStyle/>
        <a:p>
          <a:r>
            <a:rPr lang="en-US" sz="2800" i="1" dirty="0"/>
            <a:t>Arduino UNO Board</a:t>
          </a:r>
        </a:p>
      </dgm:t>
    </dgm:pt>
    <dgm:pt modelId="{8841DAD7-A47A-47F9-ABC1-E84577B9A119}" type="parTrans" cxnId="{49888018-D0CB-4831-8DC4-4A045DA59951}">
      <dgm:prSet/>
      <dgm:spPr/>
      <dgm:t>
        <a:bodyPr/>
        <a:lstStyle/>
        <a:p>
          <a:endParaRPr lang="en-US"/>
        </a:p>
      </dgm:t>
    </dgm:pt>
    <dgm:pt modelId="{A8F83C11-3921-462A-87E1-C6DB101F3CE5}" type="sibTrans" cxnId="{49888018-D0CB-4831-8DC4-4A045DA59951}">
      <dgm:prSet/>
      <dgm:spPr/>
      <dgm:t>
        <a:bodyPr/>
        <a:lstStyle/>
        <a:p>
          <a:endParaRPr lang="en-US"/>
        </a:p>
      </dgm:t>
    </dgm:pt>
    <dgm:pt modelId="{9787646F-8BD6-4BF7-B6A0-D081B05B15DA}">
      <dgm:prSet custT="1"/>
      <dgm:spPr/>
      <dgm:t>
        <a:bodyPr/>
        <a:lstStyle/>
        <a:p>
          <a:r>
            <a:rPr lang="en-US" sz="2800" i="1" dirty="0"/>
            <a:t>Bluetooth Module</a:t>
          </a:r>
        </a:p>
      </dgm:t>
    </dgm:pt>
    <dgm:pt modelId="{D1376072-575A-407D-BECF-7C754D6D1488}" type="parTrans" cxnId="{F2C438D0-0314-4F12-BFE0-EA85A257284A}">
      <dgm:prSet/>
      <dgm:spPr/>
      <dgm:t>
        <a:bodyPr/>
        <a:lstStyle/>
        <a:p>
          <a:endParaRPr lang="en-US"/>
        </a:p>
      </dgm:t>
    </dgm:pt>
    <dgm:pt modelId="{77112597-DD7D-4B5B-9F19-CB6EF18CBB0E}" type="sibTrans" cxnId="{F2C438D0-0314-4F12-BFE0-EA85A257284A}">
      <dgm:prSet/>
      <dgm:spPr/>
      <dgm:t>
        <a:bodyPr/>
        <a:lstStyle/>
        <a:p>
          <a:endParaRPr lang="en-US"/>
        </a:p>
      </dgm:t>
    </dgm:pt>
    <dgm:pt modelId="{D663D425-E711-413A-BD56-A626E92F59AE}">
      <dgm:prSet custT="1"/>
      <dgm:spPr/>
      <dgm:t>
        <a:bodyPr/>
        <a:lstStyle/>
        <a:p>
          <a:r>
            <a:rPr lang="en-US" sz="2800" i="1" dirty="0"/>
            <a:t>Micro Servo</a:t>
          </a:r>
        </a:p>
      </dgm:t>
    </dgm:pt>
    <dgm:pt modelId="{F3BBAA72-E7C8-442D-B967-AC7DD988B6B7}" type="parTrans" cxnId="{A19702FF-8C09-447D-811E-9F81DAB94E50}">
      <dgm:prSet/>
      <dgm:spPr/>
      <dgm:t>
        <a:bodyPr/>
        <a:lstStyle/>
        <a:p>
          <a:endParaRPr lang="en-US"/>
        </a:p>
      </dgm:t>
    </dgm:pt>
    <dgm:pt modelId="{0BDE6145-D079-4E8A-AF54-2C561CEBCDB3}" type="sibTrans" cxnId="{A19702FF-8C09-447D-811E-9F81DAB94E50}">
      <dgm:prSet/>
      <dgm:spPr/>
      <dgm:t>
        <a:bodyPr/>
        <a:lstStyle/>
        <a:p>
          <a:endParaRPr lang="en-US"/>
        </a:p>
      </dgm:t>
    </dgm:pt>
    <dgm:pt modelId="{404F8E7B-F20F-44E3-A05F-22F8F5FF7092}">
      <dgm:prSet custT="1"/>
      <dgm:spPr/>
      <dgm:t>
        <a:bodyPr/>
        <a:lstStyle/>
        <a:p>
          <a:r>
            <a:rPr lang="en-US" sz="2800" i="1" dirty="0"/>
            <a:t>Door Lock (LATCH)</a:t>
          </a:r>
        </a:p>
      </dgm:t>
    </dgm:pt>
    <dgm:pt modelId="{CC055893-B878-4A14-864D-CC22BD200466}" type="parTrans" cxnId="{31315468-82CB-4EB0-B6F8-4C4F9EE2B13E}">
      <dgm:prSet/>
      <dgm:spPr/>
      <dgm:t>
        <a:bodyPr/>
        <a:lstStyle/>
        <a:p>
          <a:endParaRPr lang="en-US"/>
        </a:p>
      </dgm:t>
    </dgm:pt>
    <dgm:pt modelId="{204FF9DA-A5A9-42FD-8953-6FA2CA0FAC25}" type="sibTrans" cxnId="{31315468-82CB-4EB0-B6F8-4C4F9EE2B13E}">
      <dgm:prSet/>
      <dgm:spPr/>
      <dgm:t>
        <a:bodyPr/>
        <a:lstStyle/>
        <a:p>
          <a:endParaRPr lang="en-US"/>
        </a:p>
      </dgm:t>
    </dgm:pt>
    <dgm:pt modelId="{32EBE0CA-F004-40A0-A90B-E18EBAD70970}">
      <dgm:prSet custT="1"/>
      <dgm:spPr/>
      <dgm:t>
        <a:bodyPr/>
        <a:lstStyle/>
        <a:p>
          <a:r>
            <a:rPr lang="en-US" sz="2800" i="1" dirty="0"/>
            <a:t>Jumper wires</a:t>
          </a:r>
        </a:p>
      </dgm:t>
    </dgm:pt>
    <dgm:pt modelId="{C3624E31-5E6D-42BC-85EC-BDBB8F6BCF76}" type="parTrans" cxnId="{75157B31-EC90-4815-AE13-B0A922E37F1C}">
      <dgm:prSet/>
      <dgm:spPr/>
      <dgm:t>
        <a:bodyPr/>
        <a:lstStyle/>
        <a:p>
          <a:endParaRPr lang="en-US"/>
        </a:p>
      </dgm:t>
    </dgm:pt>
    <dgm:pt modelId="{F246F23F-4F72-4F4E-A064-F6578B97FFFA}" type="sibTrans" cxnId="{75157B31-EC90-4815-AE13-B0A922E37F1C}">
      <dgm:prSet/>
      <dgm:spPr/>
      <dgm:t>
        <a:bodyPr/>
        <a:lstStyle/>
        <a:p>
          <a:endParaRPr lang="en-US"/>
        </a:p>
      </dgm:t>
    </dgm:pt>
    <dgm:pt modelId="{D3337305-C364-4D31-BC67-FBD99ED2DD49}" type="pres">
      <dgm:prSet presAssocID="{F93F757E-A4A7-498F-B939-BFA11CC86000}" presName="linear" presStyleCnt="0">
        <dgm:presLayoutVars>
          <dgm:dir/>
          <dgm:animLvl val="lvl"/>
          <dgm:resizeHandles val="exact"/>
        </dgm:presLayoutVars>
      </dgm:prSet>
      <dgm:spPr/>
    </dgm:pt>
    <dgm:pt modelId="{EF0B05F3-FEB1-4B28-8D58-356033BD8895}" type="pres">
      <dgm:prSet presAssocID="{954A9895-7F6A-47F9-8454-D86C5F0015AF}" presName="parentLin" presStyleCnt="0"/>
      <dgm:spPr/>
    </dgm:pt>
    <dgm:pt modelId="{6A85DB29-EFFC-4884-86F7-264573D7838A}" type="pres">
      <dgm:prSet presAssocID="{954A9895-7F6A-47F9-8454-D86C5F0015AF}" presName="parentLeftMargin" presStyleLbl="node1" presStyleIdx="0" presStyleCnt="5"/>
      <dgm:spPr/>
    </dgm:pt>
    <dgm:pt modelId="{1EEE8B7F-607C-449B-93B4-D0CFEF8152CE}" type="pres">
      <dgm:prSet presAssocID="{954A9895-7F6A-47F9-8454-D86C5F0015AF}" presName="parentText" presStyleLbl="node1" presStyleIdx="0" presStyleCnt="5">
        <dgm:presLayoutVars>
          <dgm:chMax val="0"/>
          <dgm:bulletEnabled val="1"/>
        </dgm:presLayoutVars>
      </dgm:prSet>
      <dgm:spPr/>
    </dgm:pt>
    <dgm:pt modelId="{165EE30F-19D5-433E-A445-D916237455D4}" type="pres">
      <dgm:prSet presAssocID="{954A9895-7F6A-47F9-8454-D86C5F0015AF}" presName="negativeSpace" presStyleCnt="0"/>
      <dgm:spPr/>
    </dgm:pt>
    <dgm:pt modelId="{4A2F8B84-34CF-46CD-8F3C-6F997064485D}" type="pres">
      <dgm:prSet presAssocID="{954A9895-7F6A-47F9-8454-D86C5F0015AF}" presName="childText" presStyleLbl="conFgAcc1" presStyleIdx="0" presStyleCnt="5">
        <dgm:presLayoutVars>
          <dgm:bulletEnabled val="1"/>
        </dgm:presLayoutVars>
      </dgm:prSet>
      <dgm:spPr/>
    </dgm:pt>
    <dgm:pt modelId="{9CAB4327-68CE-4AFF-A0AA-E4B697428DB6}" type="pres">
      <dgm:prSet presAssocID="{A8F83C11-3921-462A-87E1-C6DB101F3CE5}" presName="spaceBetweenRectangles" presStyleCnt="0"/>
      <dgm:spPr/>
    </dgm:pt>
    <dgm:pt modelId="{8941999D-65CB-4047-A86A-7D876C43A89A}" type="pres">
      <dgm:prSet presAssocID="{9787646F-8BD6-4BF7-B6A0-D081B05B15DA}" presName="parentLin" presStyleCnt="0"/>
      <dgm:spPr/>
    </dgm:pt>
    <dgm:pt modelId="{43BD29B6-EABE-4CD1-B223-15AF9C6FE11F}" type="pres">
      <dgm:prSet presAssocID="{9787646F-8BD6-4BF7-B6A0-D081B05B15DA}" presName="parentLeftMargin" presStyleLbl="node1" presStyleIdx="0" presStyleCnt="5"/>
      <dgm:spPr/>
    </dgm:pt>
    <dgm:pt modelId="{D5C8A092-C589-439D-80DA-130A45B2C534}" type="pres">
      <dgm:prSet presAssocID="{9787646F-8BD6-4BF7-B6A0-D081B05B15DA}" presName="parentText" presStyleLbl="node1" presStyleIdx="1" presStyleCnt="5">
        <dgm:presLayoutVars>
          <dgm:chMax val="0"/>
          <dgm:bulletEnabled val="1"/>
        </dgm:presLayoutVars>
      </dgm:prSet>
      <dgm:spPr/>
    </dgm:pt>
    <dgm:pt modelId="{A015920A-5385-4FAD-8C0B-CB4F836CEBEA}" type="pres">
      <dgm:prSet presAssocID="{9787646F-8BD6-4BF7-B6A0-D081B05B15DA}" presName="negativeSpace" presStyleCnt="0"/>
      <dgm:spPr/>
    </dgm:pt>
    <dgm:pt modelId="{6E2B6B82-C9EA-43EC-8951-6C2487F5FE4C}" type="pres">
      <dgm:prSet presAssocID="{9787646F-8BD6-4BF7-B6A0-D081B05B15DA}" presName="childText" presStyleLbl="conFgAcc1" presStyleIdx="1" presStyleCnt="5">
        <dgm:presLayoutVars>
          <dgm:bulletEnabled val="1"/>
        </dgm:presLayoutVars>
      </dgm:prSet>
      <dgm:spPr/>
    </dgm:pt>
    <dgm:pt modelId="{819A0AA8-10AF-428C-9A2B-17F620328BC5}" type="pres">
      <dgm:prSet presAssocID="{77112597-DD7D-4B5B-9F19-CB6EF18CBB0E}" presName="spaceBetweenRectangles" presStyleCnt="0"/>
      <dgm:spPr/>
    </dgm:pt>
    <dgm:pt modelId="{5DADE573-5E75-45B5-8037-A55060A97FFD}" type="pres">
      <dgm:prSet presAssocID="{D663D425-E711-413A-BD56-A626E92F59AE}" presName="parentLin" presStyleCnt="0"/>
      <dgm:spPr/>
    </dgm:pt>
    <dgm:pt modelId="{7AE8722D-071E-48E3-B413-1B04BC6F96D7}" type="pres">
      <dgm:prSet presAssocID="{D663D425-E711-413A-BD56-A626E92F59AE}" presName="parentLeftMargin" presStyleLbl="node1" presStyleIdx="1" presStyleCnt="5"/>
      <dgm:spPr/>
    </dgm:pt>
    <dgm:pt modelId="{FD0877EA-05D9-4CD6-B3F0-6B8A9C06A7D7}" type="pres">
      <dgm:prSet presAssocID="{D663D425-E711-413A-BD56-A626E92F59AE}" presName="parentText" presStyleLbl="node1" presStyleIdx="2" presStyleCnt="5">
        <dgm:presLayoutVars>
          <dgm:chMax val="0"/>
          <dgm:bulletEnabled val="1"/>
        </dgm:presLayoutVars>
      </dgm:prSet>
      <dgm:spPr/>
    </dgm:pt>
    <dgm:pt modelId="{93931D18-B277-46D5-A24E-266CCC30F257}" type="pres">
      <dgm:prSet presAssocID="{D663D425-E711-413A-BD56-A626E92F59AE}" presName="negativeSpace" presStyleCnt="0"/>
      <dgm:spPr/>
    </dgm:pt>
    <dgm:pt modelId="{175B0ADA-67CD-48DB-8BE5-2DAD3C4AA2C5}" type="pres">
      <dgm:prSet presAssocID="{D663D425-E711-413A-BD56-A626E92F59AE}" presName="childText" presStyleLbl="conFgAcc1" presStyleIdx="2" presStyleCnt="5">
        <dgm:presLayoutVars>
          <dgm:bulletEnabled val="1"/>
        </dgm:presLayoutVars>
      </dgm:prSet>
      <dgm:spPr/>
    </dgm:pt>
    <dgm:pt modelId="{4537880B-C242-4541-A0A8-E41EED346EFC}" type="pres">
      <dgm:prSet presAssocID="{0BDE6145-D079-4E8A-AF54-2C561CEBCDB3}" presName="spaceBetweenRectangles" presStyleCnt="0"/>
      <dgm:spPr/>
    </dgm:pt>
    <dgm:pt modelId="{1E5D7429-1D0A-4EA2-9B6D-7B828086BFBB}" type="pres">
      <dgm:prSet presAssocID="{404F8E7B-F20F-44E3-A05F-22F8F5FF7092}" presName="parentLin" presStyleCnt="0"/>
      <dgm:spPr/>
    </dgm:pt>
    <dgm:pt modelId="{33DBFA3C-CB76-4A4D-A7A0-1A2E17F5D8E0}" type="pres">
      <dgm:prSet presAssocID="{404F8E7B-F20F-44E3-A05F-22F8F5FF7092}" presName="parentLeftMargin" presStyleLbl="node1" presStyleIdx="2" presStyleCnt="5"/>
      <dgm:spPr/>
    </dgm:pt>
    <dgm:pt modelId="{3D0A0195-7DD9-4442-9303-75D02D43151E}" type="pres">
      <dgm:prSet presAssocID="{404F8E7B-F20F-44E3-A05F-22F8F5FF7092}" presName="parentText" presStyleLbl="node1" presStyleIdx="3" presStyleCnt="5">
        <dgm:presLayoutVars>
          <dgm:chMax val="0"/>
          <dgm:bulletEnabled val="1"/>
        </dgm:presLayoutVars>
      </dgm:prSet>
      <dgm:spPr/>
    </dgm:pt>
    <dgm:pt modelId="{0D4478E9-AACB-41C3-939D-7FFB5E8A5170}" type="pres">
      <dgm:prSet presAssocID="{404F8E7B-F20F-44E3-A05F-22F8F5FF7092}" presName="negativeSpace" presStyleCnt="0"/>
      <dgm:spPr/>
    </dgm:pt>
    <dgm:pt modelId="{E88380AC-1071-4742-BD97-0A9C3E88B7E0}" type="pres">
      <dgm:prSet presAssocID="{404F8E7B-F20F-44E3-A05F-22F8F5FF7092}" presName="childText" presStyleLbl="conFgAcc1" presStyleIdx="3" presStyleCnt="5">
        <dgm:presLayoutVars>
          <dgm:bulletEnabled val="1"/>
        </dgm:presLayoutVars>
      </dgm:prSet>
      <dgm:spPr/>
    </dgm:pt>
    <dgm:pt modelId="{BB5F7C94-634F-4133-BD30-B0DCE54F360C}" type="pres">
      <dgm:prSet presAssocID="{204FF9DA-A5A9-42FD-8953-6FA2CA0FAC25}" presName="spaceBetweenRectangles" presStyleCnt="0"/>
      <dgm:spPr/>
    </dgm:pt>
    <dgm:pt modelId="{898694F3-E4FF-41FD-A9E1-745648095788}" type="pres">
      <dgm:prSet presAssocID="{32EBE0CA-F004-40A0-A90B-E18EBAD70970}" presName="parentLin" presStyleCnt="0"/>
      <dgm:spPr/>
    </dgm:pt>
    <dgm:pt modelId="{41B50A20-A73C-43C2-93D2-17C9F9DABB8D}" type="pres">
      <dgm:prSet presAssocID="{32EBE0CA-F004-40A0-A90B-E18EBAD70970}" presName="parentLeftMargin" presStyleLbl="node1" presStyleIdx="3" presStyleCnt="5"/>
      <dgm:spPr/>
    </dgm:pt>
    <dgm:pt modelId="{0BA343A1-2DD8-4BFC-80C4-52A8B87FC38F}" type="pres">
      <dgm:prSet presAssocID="{32EBE0CA-F004-40A0-A90B-E18EBAD70970}" presName="parentText" presStyleLbl="node1" presStyleIdx="4" presStyleCnt="5">
        <dgm:presLayoutVars>
          <dgm:chMax val="0"/>
          <dgm:bulletEnabled val="1"/>
        </dgm:presLayoutVars>
      </dgm:prSet>
      <dgm:spPr/>
    </dgm:pt>
    <dgm:pt modelId="{1ED5C5A9-9388-407F-954B-D289AF771462}" type="pres">
      <dgm:prSet presAssocID="{32EBE0CA-F004-40A0-A90B-E18EBAD70970}" presName="negativeSpace" presStyleCnt="0"/>
      <dgm:spPr/>
    </dgm:pt>
    <dgm:pt modelId="{0D26C44D-D434-46F4-88F1-06CE83102D56}" type="pres">
      <dgm:prSet presAssocID="{32EBE0CA-F004-40A0-A90B-E18EBAD70970}" presName="childText" presStyleLbl="conFgAcc1" presStyleIdx="4" presStyleCnt="5">
        <dgm:presLayoutVars>
          <dgm:bulletEnabled val="1"/>
        </dgm:presLayoutVars>
      </dgm:prSet>
      <dgm:spPr/>
    </dgm:pt>
  </dgm:ptLst>
  <dgm:cxnLst>
    <dgm:cxn modelId="{90720C09-EEEB-4991-A81F-9AF2D42239FC}" type="presOf" srcId="{D663D425-E711-413A-BD56-A626E92F59AE}" destId="{7AE8722D-071E-48E3-B413-1B04BC6F96D7}" srcOrd="0" destOrd="0" presId="urn:microsoft.com/office/officeart/2005/8/layout/list1"/>
    <dgm:cxn modelId="{49888018-D0CB-4831-8DC4-4A045DA59951}" srcId="{F93F757E-A4A7-498F-B939-BFA11CC86000}" destId="{954A9895-7F6A-47F9-8454-D86C5F0015AF}" srcOrd="0" destOrd="0" parTransId="{8841DAD7-A47A-47F9-ABC1-E84577B9A119}" sibTransId="{A8F83C11-3921-462A-87E1-C6DB101F3CE5}"/>
    <dgm:cxn modelId="{75157B31-EC90-4815-AE13-B0A922E37F1C}" srcId="{F93F757E-A4A7-498F-B939-BFA11CC86000}" destId="{32EBE0CA-F004-40A0-A90B-E18EBAD70970}" srcOrd="4" destOrd="0" parTransId="{C3624E31-5E6D-42BC-85EC-BDBB8F6BCF76}" sibTransId="{F246F23F-4F72-4F4E-A064-F6578B97FFFA}"/>
    <dgm:cxn modelId="{EDE9F736-240D-4B99-A46A-2165AFADB0C0}" type="presOf" srcId="{9787646F-8BD6-4BF7-B6A0-D081B05B15DA}" destId="{D5C8A092-C589-439D-80DA-130A45B2C534}" srcOrd="1" destOrd="0" presId="urn:microsoft.com/office/officeart/2005/8/layout/list1"/>
    <dgm:cxn modelId="{31315468-82CB-4EB0-B6F8-4C4F9EE2B13E}" srcId="{F93F757E-A4A7-498F-B939-BFA11CC86000}" destId="{404F8E7B-F20F-44E3-A05F-22F8F5FF7092}" srcOrd="3" destOrd="0" parTransId="{CC055893-B878-4A14-864D-CC22BD200466}" sibTransId="{204FF9DA-A5A9-42FD-8953-6FA2CA0FAC25}"/>
    <dgm:cxn modelId="{59B3F66D-7341-49B3-A6CE-B4052DB4A4C9}" type="presOf" srcId="{954A9895-7F6A-47F9-8454-D86C5F0015AF}" destId="{1EEE8B7F-607C-449B-93B4-D0CFEF8152CE}" srcOrd="1" destOrd="0" presId="urn:microsoft.com/office/officeart/2005/8/layout/list1"/>
    <dgm:cxn modelId="{555FBB6E-9A6D-4398-B003-B8A9BD2DDC98}" type="presOf" srcId="{404F8E7B-F20F-44E3-A05F-22F8F5FF7092}" destId="{3D0A0195-7DD9-4442-9303-75D02D43151E}" srcOrd="1" destOrd="0" presId="urn:microsoft.com/office/officeart/2005/8/layout/list1"/>
    <dgm:cxn modelId="{05AF4D71-3613-4AB2-A7B0-8DB7020F37E5}" type="presOf" srcId="{32EBE0CA-F004-40A0-A90B-E18EBAD70970}" destId="{41B50A20-A73C-43C2-93D2-17C9F9DABB8D}" srcOrd="0" destOrd="0" presId="urn:microsoft.com/office/officeart/2005/8/layout/list1"/>
    <dgm:cxn modelId="{BCD8907A-0B71-4423-88A4-FBA117628816}" type="presOf" srcId="{F93F757E-A4A7-498F-B939-BFA11CC86000}" destId="{D3337305-C364-4D31-BC67-FBD99ED2DD49}" srcOrd="0" destOrd="0" presId="urn:microsoft.com/office/officeart/2005/8/layout/list1"/>
    <dgm:cxn modelId="{67017C93-FE66-4D23-A746-25927FCC4287}" type="presOf" srcId="{954A9895-7F6A-47F9-8454-D86C5F0015AF}" destId="{6A85DB29-EFFC-4884-86F7-264573D7838A}" srcOrd="0" destOrd="0" presId="urn:microsoft.com/office/officeart/2005/8/layout/list1"/>
    <dgm:cxn modelId="{C4ECE99E-BF0C-4B6E-A29F-AB7DDD7953F7}" type="presOf" srcId="{404F8E7B-F20F-44E3-A05F-22F8F5FF7092}" destId="{33DBFA3C-CB76-4A4D-A7A0-1A2E17F5D8E0}" srcOrd="0" destOrd="0" presId="urn:microsoft.com/office/officeart/2005/8/layout/list1"/>
    <dgm:cxn modelId="{ABF6ABBB-29B0-4036-8F9A-4D253545A00E}" type="presOf" srcId="{32EBE0CA-F004-40A0-A90B-E18EBAD70970}" destId="{0BA343A1-2DD8-4BFC-80C4-52A8B87FC38F}" srcOrd="1" destOrd="0" presId="urn:microsoft.com/office/officeart/2005/8/layout/list1"/>
    <dgm:cxn modelId="{F2C438D0-0314-4F12-BFE0-EA85A257284A}" srcId="{F93F757E-A4A7-498F-B939-BFA11CC86000}" destId="{9787646F-8BD6-4BF7-B6A0-D081B05B15DA}" srcOrd="1" destOrd="0" parTransId="{D1376072-575A-407D-BECF-7C754D6D1488}" sibTransId="{77112597-DD7D-4B5B-9F19-CB6EF18CBB0E}"/>
    <dgm:cxn modelId="{2CDACED1-76A4-4BBD-9C51-61A3AE708579}" type="presOf" srcId="{D663D425-E711-413A-BD56-A626E92F59AE}" destId="{FD0877EA-05D9-4CD6-B3F0-6B8A9C06A7D7}" srcOrd="1" destOrd="0" presId="urn:microsoft.com/office/officeart/2005/8/layout/list1"/>
    <dgm:cxn modelId="{7054CDF8-7FF2-466B-961E-24FD491F34DF}" type="presOf" srcId="{9787646F-8BD6-4BF7-B6A0-D081B05B15DA}" destId="{43BD29B6-EABE-4CD1-B223-15AF9C6FE11F}" srcOrd="0" destOrd="0" presId="urn:microsoft.com/office/officeart/2005/8/layout/list1"/>
    <dgm:cxn modelId="{A19702FF-8C09-447D-811E-9F81DAB94E50}" srcId="{F93F757E-A4A7-498F-B939-BFA11CC86000}" destId="{D663D425-E711-413A-BD56-A626E92F59AE}" srcOrd="2" destOrd="0" parTransId="{F3BBAA72-E7C8-442D-B967-AC7DD988B6B7}" sibTransId="{0BDE6145-D079-4E8A-AF54-2C561CEBCDB3}"/>
    <dgm:cxn modelId="{CA4B5C0E-1CEF-420C-BE16-91EC56C23F13}" type="presParOf" srcId="{D3337305-C364-4D31-BC67-FBD99ED2DD49}" destId="{EF0B05F3-FEB1-4B28-8D58-356033BD8895}" srcOrd="0" destOrd="0" presId="urn:microsoft.com/office/officeart/2005/8/layout/list1"/>
    <dgm:cxn modelId="{C1FE4CFB-E596-4BEE-BA31-E7D716EEC457}" type="presParOf" srcId="{EF0B05F3-FEB1-4B28-8D58-356033BD8895}" destId="{6A85DB29-EFFC-4884-86F7-264573D7838A}" srcOrd="0" destOrd="0" presId="urn:microsoft.com/office/officeart/2005/8/layout/list1"/>
    <dgm:cxn modelId="{C1C29492-A871-4288-A81C-08B92CDA9E22}" type="presParOf" srcId="{EF0B05F3-FEB1-4B28-8D58-356033BD8895}" destId="{1EEE8B7F-607C-449B-93B4-D0CFEF8152CE}" srcOrd="1" destOrd="0" presId="urn:microsoft.com/office/officeart/2005/8/layout/list1"/>
    <dgm:cxn modelId="{C8BC7746-2159-4D07-BDE5-3030F3AB4B8A}" type="presParOf" srcId="{D3337305-C364-4D31-BC67-FBD99ED2DD49}" destId="{165EE30F-19D5-433E-A445-D916237455D4}" srcOrd="1" destOrd="0" presId="urn:microsoft.com/office/officeart/2005/8/layout/list1"/>
    <dgm:cxn modelId="{A52BE597-9BE0-491C-AF5B-CA3DDCF8F0C9}" type="presParOf" srcId="{D3337305-C364-4D31-BC67-FBD99ED2DD49}" destId="{4A2F8B84-34CF-46CD-8F3C-6F997064485D}" srcOrd="2" destOrd="0" presId="urn:microsoft.com/office/officeart/2005/8/layout/list1"/>
    <dgm:cxn modelId="{9D133A7F-172F-4CC9-A9C4-6A66F93CF136}" type="presParOf" srcId="{D3337305-C364-4D31-BC67-FBD99ED2DD49}" destId="{9CAB4327-68CE-4AFF-A0AA-E4B697428DB6}" srcOrd="3" destOrd="0" presId="urn:microsoft.com/office/officeart/2005/8/layout/list1"/>
    <dgm:cxn modelId="{A04649C5-A588-47BD-A9B0-D33213D8F901}" type="presParOf" srcId="{D3337305-C364-4D31-BC67-FBD99ED2DD49}" destId="{8941999D-65CB-4047-A86A-7D876C43A89A}" srcOrd="4" destOrd="0" presId="urn:microsoft.com/office/officeart/2005/8/layout/list1"/>
    <dgm:cxn modelId="{FF599251-8064-47DE-AAC1-2072346B6DDF}" type="presParOf" srcId="{8941999D-65CB-4047-A86A-7D876C43A89A}" destId="{43BD29B6-EABE-4CD1-B223-15AF9C6FE11F}" srcOrd="0" destOrd="0" presId="urn:microsoft.com/office/officeart/2005/8/layout/list1"/>
    <dgm:cxn modelId="{0DEAB6DD-C55A-4412-BBFC-29D9FDFD09D2}" type="presParOf" srcId="{8941999D-65CB-4047-A86A-7D876C43A89A}" destId="{D5C8A092-C589-439D-80DA-130A45B2C534}" srcOrd="1" destOrd="0" presId="urn:microsoft.com/office/officeart/2005/8/layout/list1"/>
    <dgm:cxn modelId="{D0DCE93E-1761-4C1E-9FBD-09D95CA62EE0}" type="presParOf" srcId="{D3337305-C364-4D31-BC67-FBD99ED2DD49}" destId="{A015920A-5385-4FAD-8C0B-CB4F836CEBEA}" srcOrd="5" destOrd="0" presId="urn:microsoft.com/office/officeart/2005/8/layout/list1"/>
    <dgm:cxn modelId="{3FAB30AF-D7E0-40F3-A841-61AF2D1CFB5D}" type="presParOf" srcId="{D3337305-C364-4D31-BC67-FBD99ED2DD49}" destId="{6E2B6B82-C9EA-43EC-8951-6C2487F5FE4C}" srcOrd="6" destOrd="0" presId="urn:microsoft.com/office/officeart/2005/8/layout/list1"/>
    <dgm:cxn modelId="{8E87C185-2257-4435-914F-6DB730FD5329}" type="presParOf" srcId="{D3337305-C364-4D31-BC67-FBD99ED2DD49}" destId="{819A0AA8-10AF-428C-9A2B-17F620328BC5}" srcOrd="7" destOrd="0" presId="urn:microsoft.com/office/officeart/2005/8/layout/list1"/>
    <dgm:cxn modelId="{506195C6-2ECB-4255-8158-761CD72AA68E}" type="presParOf" srcId="{D3337305-C364-4D31-BC67-FBD99ED2DD49}" destId="{5DADE573-5E75-45B5-8037-A55060A97FFD}" srcOrd="8" destOrd="0" presId="urn:microsoft.com/office/officeart/2005/8/layout/list1"/>
    <dgm:cxn modelId="{39678568-C0D6-4F30-893D-D1A942A7780C}" type="presParOf" srcId="{5DADE573-5E75-45B5-8037-A55060A97FFD}" destId="{7AE8722D-071E-48E3-B413-1B04BC6F96D7}" srcOrd="0" destOrd="0" presId="urn:microsoft.com/office/officeart/2005/8/layout/list1"/>
    <dgm:cxn modelId="{C01A476C-455B-4361-ACD4-B1F904D5B751}" type="presParOf" srcId="{5DADE573-5E75-45B5-8037-A55060A97FFD}" destId="{FD0877EA-05D9-4CD6-B3F0-6B8A9C06A7D7}" srcOrd="1" destOrd="0" presId="urn:microsoft.com/office/officeart/2005/8/layout/list1"/>
    <dgm:cxn modelId="{90C5B2E4-FDE8-4F83-9ECE-3C0FBA2793B2}" type="presParOf" srcId="{D3337305-C364-4D31-BC67-FBD99ED2DD49}" destId="{93931D18-B277-46D5-A24E-266CCC30F257}" srcOrd="9" destOrd="0" presId="urn:microsoft.com/office/officeart/2005/8/layout/list1"/>
    <dgm:cxn modelId="{81B1961C-D0EC-49C3-B4D2-E7E05776CD23}" type="presParOf" srcId="{D3337305-C364-4D31-BC67-FBD99ED2DD49}" destId="{175B0ADA-67CD-48DB-8BE5-2DAD3C4AA2C5}" srcOrd="10" destOrd="0" presId="urn:microsoft.com/office/officeart/2005/8/layout/list1"/>
    <dgm:cxn modelId="{70F2B5FD-F588-4FC6-865B-DA266F7307CA}" type="presParOf" srcId="{D3337305-C364-4D31-BC67-FBD99ED2DD49}" destId="{4537880B-C242-4541-A0A8-E41EED346EFC}" srcOrd="11" destOrd="0" presId="urn:microsoft.com/office/officeart/2005/8/layout/list1"/>
    <dgm:cxn modelId="{92C56586-F78E-48A0-9E9F-C7B0454D9451}" type="presParOf" srcId="{D3337305-C364-4D31-BC67-FBD99ED2DD49}" destId="{1E5D7429-1D0A-4EA2-9B6D-7B828086BFBB}" srcOrd="12" destOrd="0" presId="urn:microsoft.com/office/officeart/2005/8/layout/list1"/>
    <dgm:cxn modelId="{3C61EFEB-B4FF-4E63-8958-497E319CB517}" type="presParOf" srcId="{1E5D7429-1D0A-4EA2-9B6D-7B828086BFBB}" destId="{33DBFA3C-CB76-4A4D-A7A0-1A2E17F5D8E0}" srcOrd="0" destOrd="0" presId="urn:microsoft.com/office/officeart/2005/8/layout/list1"/>
    <dgm:cxn modelId="{9C1CE454-A423-4C4C-80CE-5E8DD59EA6CB}" type="presParOf" srcId="{1E5D7429-1D0A-4EA2-9B6D-7B828086BFBB}" destId="{3D0A0195-7DD9-4442-9303-75D02D43151E}" srcOrd="1" destOrd="0" presId="urn:microsoft.com/office/officeart/2005/8/layout/list1"/>
    <dgm:cxn modelId="{9E127BAB-CFAA-4C00-B70C-19C665128D7F}" type="presParOf" srcId="{D3337305-C364-4D31-BC67-FBD99ED2DD49}" destId="{0D4478E9-AACB-41C3-939D-7FFB5E8A5170}" srcOrd="13" destOrd="0" presId="urn:microsoft.com/office/officeart/2005/8/layout/list1"/>
    <dgm:cxn modelId="{942283CD-27D7-40AF-B1D1-51B35CEDFBFC}" type="presParOf" srcId="{D3337305-C364-4D31-BC67-FBD99ED2DD49}" destId="{E88380AC-1071-4742-BD97-0A9C3E88B7E0}" srcOrd="14" destOrd="0" presId="urn:microsoft.com/office/officeart/2005/8/layout/list1"/>
    <dgm:cxn modelId="{640841A3-251D-4037-A3F7-9E4A813B2995}" type="presParOf" srcId="{D3337305-C364-4D31-BC67-FBD99ED2DD49}" destId="{BB5F7C94-634F-4133-BD30-B0DCE54F360C}" srcOrd="15" destOrd="0" presId="urn:microsoft.com/office/officeart/2005/8/layout/list1"/>
    <dgm:cxn modelId="{F728914F-AB69-4549-A5C6-7D38B3D11943}" type="presParOf" srcId="{D3337305-C364-4D31-BC67-FBD99ED2DD49}" destId="{898694F3-E4FF-41FD-A9E1-745648095788}" srcOrd="16" destOrd="0" presId="urn:microsoft.com/office/officeart/2005/8/layout/list1"/>
    <dgm:cxn modelId="{F99902C7-9B41-4A24-A3BE-1A692CA6A6FF}" type="presParOf" srcId="{898694F3-E4FF-41FD-A9E1-745648095788}" destId="{41B50A20-A73C-43C2-93D2-17C9F9DABB8D}" srcOrd="0" destOrd="0" presId="urn:microsoft.com/office/officeart/2005/8/layout/list1"/>
    <dgm:cxn modelId="{AF0E25BD-B69D-4856-B426-E527C05A21CA}" type="presParOf" srcId="{898694F3-E4FF-41FD-A9E1-745648095788}" destId="{0BA343A1-2DD8-4BFC-80C4-52A8B87FC38F}" srcOrd="1" destOrd="0" presId="urn:microsoft.com/office/officeart/2005/8/layout/list1"/>
    <dgm:cxn modelId="{8B42A18A-548B-4041-B7AB-8AFB9C3C8D66}" type="presParOf" srcId="{D3337305-C364-4D31-BC67-FBD99ED2DD49}" destId="{1ED5C5A9-9388-407F-954B-D289AF771462}" srcOrd="17" destOrd="0" presId="urn:microsoft.com/office/officeart/2005/8/layout/list1"/>
    <dgm:cxn modelId="{8A0222EB-38C9-425E-8CD9-D760908D9862}" type="presParOf" srcId="{D3337305-C364-4D31-BC67-FBD99ED2DD49}" destId="{0D26C44D-D434-46F4-88F1-06CE83102D56}"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294EAC-A2B8-471A-AB9D-8A800C968B81}" type="doc">
      <dgm:prSet loTypeId="urn:microsoft.com/office/officeart/2018/2/layout/IconCircleList" loCatId="icon" qsTypeId="urn:microsoft.com/office/officeart/2005/8/quickstyle/simple5" qsCatId="simple" csTypeId="urn:microsoft.com/office/officeart/2005/8/colors/colorful5" csCatId="colorful" phldr="1"/>
      <dgm:spPr/>
      <dgm:t>
        <a:bodyPr/>
        <a:lstStyle/>
        <a:p>
          <a:endParaRPr lang="en-US"/>
        </a:p>
      </dgm:t>
    </dgm:pt>
    <dgm:pt modelId="{535A9406-590C-40B8-A0BB-8BAF07FEB7D3}">
      <dgm:prSet/>
      <dgm:spPr/>
      <dgm:t>
        <a:bodyPr/>
        <a:lstStyle/>
        <a:p>
          <a:pPr>
            <a:lnSpc>
              <a:spcPct val="100000"/>
            </a:lnSpc>
          </a:pPr>
          <a:r>
            <a:rPr lang="en-US" b="1" i="1" dirty="0">
              <a:solidFill>
                <a:schemeClr val="bg1"/>
              </a:solidFill>
              <a:effectLst>
                <a:outerShdw blurRad="38100" dist="38100" dir="2700000" algn="tl">
                  <a:srgbClr val="000000">
                    <a:alpha val="43137"/>
                  </a:srgbClr>
                </a:outerShdw>
              </a:effectLst>
            </a:rPr>
            <a:t>Aditya</a:t>
          </a:r>
          <a:r>
            <a:rPr lang="en-US" dirty="0">
              <a:solidFill>
                <a:schemeClr val="bg1"/>
              </a:solidFill>
            </a:rPr>
            <a:t> :- Written the code for Arduino UNO</a:t>
          </a:r>
        </a:p>
      </dgm:t>
    </dgm:pt>
    <dgm:pt modelId="{77CFD90D-CDF9-42C0-8AC4-9C894E1DB750}" type="parTrans" cxnId="{C9E95C19-B55A-4970-B760-D4DE3F157A3D}">
      <dgm:prSet/>
      <dgm:spPr/>
      <dgm:t>
        <a:bodyPr/>
        <a:lstStyle/>
        <a:p>
          <a:endParaRPr lang="en-US"/>
        </a:p>
      </dgm:t>
    </dgm:pt>
    <dgm:pt modelId="{E2F96F71-C23B-4493-80AE-12C5369B8BAA}" type="sibTrans" cxnId="{C9E95C19-B55A-4970-B760-D4DE3F157A3D}">
      <dgm:prSet/>
      <dgm:spPr/>
      <dgm:t>
        <a:bodyPr/>
        <a:lstStyle/>
        <a:p>
          <a:pPr>
            <a:lnSpc>
              <a:spcPct val="100000"/>
            </a:lnSpc>
          </a:pPr>
          <a:endParaRPr lang="en-US"/>
        </a:p>
      </dgm:t>
    </dgm:pt>
    <dgm:pt modelId="{78E45E8A-492C-4C02-877D-2D379C5A622F}">
      <dgm:prSet/>
      <dgm:spPr/>
      <dgm:t>
        <a:bodyPr/>
        <a:lstStyle/>
        <a:p>
          <a:pPr>
            <a:lnSpc>
              <a:spcPct val="100000"/>
            </a:lnSpc>
          </a:pPr>
          <a:r>
            <a:rPr lang="en-US" b="1" i="1" dirty="0">
              <a:solidFill>
                <a:schemeClr val="bg1"/>
              </a:solidFill>
              <a:effectLst>
                <a:outerShdw blurRad="38100" dist="38100" dir="2700000" algn="tl">
                  <a:srgbClr val="000000">
                    <a:alpha val="43137"/>
                  </a:srgbClr>
                </a:outerShdw>
              </a:effectLst>
            </a:rPr>
            <a:t>Anmol</a:t>
          </a:r>
          <a:r>
            <a:rPr lang="en-US" b="1" dirty="0">
              <a:solidFill>
                <a:schemeClr val="bg1"/>
              </a:solidFill>
            </a:rPr>
            <a:t> </a:t>
          </a:r>
          <a:r>
            <a:rPr lang="en-US" dirty="0">
              <a:solidFill>
                <a:schemeClr val="bg1"/>
              </a:solidFill>
            </a:rPr>
            <a:t>:-  Assembly of the components</a:t>
          </a:r>
        </a:p>
      </dgm:t>
    </dgm:pt>
    <dgm:pt modelId="{BA93937E-3C47-42D2-9296-6F32DF5FA0D3}" type="parTrans" cxnId="{9330C414-404F-4710-87C5-5FBC88473989}">
      <dgm:prSet/>
      <dgm:spPr/>
      <dgm:t>
        <a:bodyPr/>
        <a:lstStyle/>
        <a:p>
          <a:endParaRPr lang="en-US"/>
        </a:p>
      </dgm:t>
    </dgm:pt>
    <dgm:pt modelId="{244D6757-5501-4059-9AE3-269269303602}" type="sibTrans" cxnId="{9330C414-404F-4710-87C5-5FBC88473989}">
      <dgm:prSet/>
      <dgm:spPr/>
      <dgm:t>
        <a:bodyPr/>
        <a:lstStyle/>
        <a:p>
          <a:pPr>
            <a:lnSpc>
              <a:spcPct val="100000"/>
            </a:lnSpc>
          </a:pPr>
          <a:endParaRPr lang="en-US"/>
        </a:p>
      </dgm:t>
    </dgm:pt>
    <dgm:pt modelId="{60A0585E-2A58-438B-A73E-AFF1A8D56FF0}">
      <dgm:prSet/>
      <dgm:spPr/>
      <dgm:t>
        <a:bodyPr/>
        <a:lstStyle/>
        <a:p>
          <a:pPr>
            <a:lnSpc>
              <a:spcPct val="100000"/>
            </a:lnSpc>
          </a:pPr>
          <a:r>
            <a:rPr lang="en-US" b="1" i="1" dirty="0">
              <a:solidFill>
                <a:schemeClr val="bg1"/>
              </a:solidFill>
              <a:effectLst>
                <a:outerShdw blurRad="38100" dist="38100" dir="2700000" algn="tl">
                  <a:srgbClr val="000000">
                    <a:alpha val="43137"/>
                  </a:srgbClr>
                </a:outerShdw>
              </a:effectLst>
            </a:rPr>
            <a:t>Satyanshu</a:t>
          </a:r>
          <a:r>
            <a:rPr lang="en-US" b="1" dirty="0">
              <a:solidFill>
                <a:schemeClr val="bg1"/>
              </a:solidFill>
            </a:rPr>
            <a:t> </a:t>
          </a:r>
          <a:r>
            <a:rPr lang="en-US" dirty="0">
              <a:solidFill>
                <a:schemeClr val="bg1"/>
              </a:solidFill>
            </a:rPr>
            <a:t>:-  Developed the Android app. + Prepared the slides</a:t>
          </a:r>
        </a:p>
      </dgm:t>
    </dgm:pt>
    <dgm:pt modelId="{BF699D17-8D89-4A4E-B9B8-B9E1B756E3FD}" type="parTrans" cxnId="{0D58BDB2-F3E5-4D0C-8982-D322492EA2E6}">
      <dgm:prSet/>
      <dgm:spPr/>
      <dgm:t>
        <a:bodyPr/>
        <a:lstStyle/>
        <a:p>
          <a:endParaRPr lang="en-US"/>
        </a:p>
      </dgm:t>
    </dgm:pt>
    <dgm:pt modelId="{7A70AEB4-3B8B-4FFF-B813-AD9DF24A704C}" type="sibTrans" cxnId="{0D58BDB2-F3E5-4D0C-8982-D322492EA2E6}">
      <dgm:prSet/>
      <dgm:spPr/>
      <dgm:t>
        <a:bodyPr/>
        <a:lstStyle/>
        <a:p>
          <a:endParaRPr lang="en-US"/>
        </a:p>
      </dgm:t>
    </dgm:pt>
    <dgm:pt modelId="{5822870E-1A37-4A36-9CCA-B881FFF733FA}">
      <dgm:prSet/>
      <dgm:spPr/>
      <dgm:t>
        <a:bodyPr/>
        <a:lstStyle/>
        <a:p>
          <a:pPr>
            <a:lnSpc>
              <a:spcPct val="100000"/>
            </a:lnSpc>
          </a:pPr>
          <a:r>
            <a:rPr lang="en-US" b="1" i="1" dirty="0">
              <a:solidFill>
                <a:schemeClr val="bg1"/>
              </a:solidFill>
              <a:effectLst>
                <a:outerShdw blurRad="38100" dist="38100" dir="2700000" algn="tl">
                  <a:srgbClr val="000000">
                    <a:alpha val="43137"/>
                  </a:srgbClr>
                </a:outerShdw>
              </a:effectLst>
            </a:rPr>
            <a:t>Divyanshu</a:t>
          </a:r>
          <a:r>
            <a:rPr lang="en-US" b="1" dirty="0">
              <a:solidFill>
                <a:schemeClr val="bg1"/>
              </a:solidFill>
            </a:rPr>
            <a:t> </a:t>
          </a:r>
          <a:r>
            <a:rPr lang="en-US" dirty="0">
              <a:solidFill>
                <a:schemeClr val="bg1"/>
              </a:solidFill>
            </a:rPr>
            <a:t>:-  Gave Hardware Implementation Ideas + Video Editing + Helped in Arduino code + Made Report</a:t>
          </a:r>
        </a:p>
      </dgm:t>
    </dgm:pt>
    <dgm:pt modelId="{0A09FCEF-4EC4-4A57-9BCB-0EB9632C6E7E}" type="sibTrans" cxnId="{79B825B9-1CBE-447A-BAEE-359DA9993B4C}">
      <dgm:prSet/>
      <dgm:spPr/>
      <dgm:t>
        <a:bodyPr/>
        <a:lstStyle/>
        <a:p>
          <a:pPr>
            <a:lnSpc>
              <a:spcPct val="100000"/>
            </a:lnSpc>
          </a:pPr>
          <a:endParaRPr lang="en-US"/>
        </a:p>
      </dgm:t>
    </dgm:pt>
    <dgm:pt modelId="{3F5F7AFC-E7A3-497D-946B-CC3EDA9FEC9F}" type="parTrans" cxnId="{79B825B9-1CBE-447A-BAEE-359DA9993B4C}">
      <dgm:prSet/>
      <dgm:spPr/>
      <dgm:t>
        <a:bodyPr/>
        <a:lstStyle/>
        <a:p>
          <a:endParaRPr lang="en-US"/>
        </a:p>
      </dgm:t>
    </dgm:pt>
    <dgm:pt modelId="{91BBAB15-950D-488A-8D09-1A2D7A49AA75}" type="pres">
      <dgm:prSet presAssocID="{38294EAC-A2B8-471A-AB9D-8A800C968B81}" presName="root" presStyleCnt="0">
        <dgm:presLayoutVars>
          <dgm:dir/>
          <dgm:resizeHandles val="exact"/>
        </dgm:presLayoutVars>
      </dgm:prSet>
      <dgm:spPr/>
    </dgm:pt>
    <dgm:pt modelId="{8EF8540F-6934-4F43-BE76-AEBA58DB67B2}" type="pres">
      <dgm:prSet presAssocID="{38294EAC-A2B8-471A-AB9D-8A800C968B81}" presName="container" presStyleCnt="0">
        <dgm:presLayoutVars>
          <dgm:dir/>
          <dgm:resizeHandles val="exact"/>
        </dgm:presLayoutVars>
      </dgm:prSet>
      <dgm:spPr/>
    </dgm:pt>
    <dgm:pt modelId="{4181EE27-4E59-47D4-BE11-5D47B1E0ACFC}" type="pres">
      <dgm:prSet presAssocID="{535A9406-590C-40B8-A0BB-8BAF07FEB7D3}" presName="compNode" presStyleCnt="0"/>
      <dgm:spPr/>
    </dgm:pt>
    <dgm:pt modelId="{75B11E82-1C14-4F69-9D65-305BE380E464}" type="pres">
      <dgm:prSet presAssocID="{535A9406-590C-40B8-A0BB-8BAF07FEB7D3}" presName="iconBgRect" presStyleLbl="bgShp" presStyleIdx="0" presStyleCnt="4"/>
      <dgm:spPr/>
    </dgm:pt>
    <dgm:pt modelId="{1E4D1B8C-A027-49C9-9339-748F51156EBA}" type="pres">
      <dgm:prSet presAssocID="{535A9406-590C-40B8-A0BB-8BAF07FEB7D3}" presName="iconRect" presStyleLbl="node1" presStyleIdx="0" presStyleCnt="4" custScaleX="125953" custScaleY="125953" custLinFactNeighborX="1193" custLinFactNeighborY="131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FDAA88A-E5BD-4741-B7E1-AF4E125C0AEA}" type="pres">
      <dgm:prSet presAssocID="{535A9406-590C-40B8-A0BB-8BAF07FEB7D3}" presName="spaceRect" presStyleCnt="0"/>
      <dgm:spPr/>
    </dgm:pt>
    <dgm:pt modelId="{18F7E8B7-45D5-40D6-BC2A-84F1FCBDE6D0}" type="pres">
      <dgm:prSet presAssocID="{535A9406-590C-40B8-A0BB-8BAF07FEB7D3}" presName="textRect" presStyleLbl="revTx" presStyleIdx="0" presStyleCnt="4">
        <dgm:presLayoutVars>
          <dgm:chMax val="1"/>
          <dgm:chPref val="1"/>
        </dgm:presLayoutVars>
      </dgm:prSet>
      <dgm:spPr/>
    </dgm:pt>
    <dgm:pt modelId="{B514AFA3-CCA2-4FC5-A887-304DCFF7FDCD}" type="pres">
      <dgm:prSet presAssocID="{E2F96F71-C23B-4493-80AE-12C5369B8BAA}" presName="sibTrans" presStyleLbl="sibTrans2D1" presStyleIdx="0" presStyleCnt="0"/>
      <dgm:spPr/>
    </dgm:pt>
    <dgm:pt modelId="{E3D0F933-FA91-4DA3-953F-926BD10251F7}" type="pres">
      <dgm:prSet presAssocID="{78E45E8A-492C-4C02-877D-2D379C5A622F}" presName="compNode" presStyleCnt="0"/>
      <dgm:spPr/>
    </dgm:pt>
    <dgm:pt modelId="{0298DC8B-F51D-4E2A-ACE5-322F29BF47C6}" type="pres">
      <dgm:prSet presAssocID="{78E45E8A-492C-4C02-877D-2D379C5A622F}" presName="iconBgRect" presStyleLbl="bgShp" presStyleIdx="1" presStyleCnt="4"/>
      <dgm:spPr/>
    </dgm:pt>
    <dgm:pt modelId="{7EF454A3-8A99-4BA0-BFE9-A7EE176F19E5}" type="pres">
      <dgm:prSet presAssocID="{78E45E8A-492C-4C02-877D-2D379C5A622F}" presName="iconRect" presStyleLbl="node1" presStyleIdx="1" presStyleCnt="4" custScaleX="112946" custScaleY="111974" custLinFactNeighborX="1224" custLinFactNeighborY="-4131"/>
      <dgm:spPr>
        <a:blipFill>
          <a:blip xmlns:r="http://schemas.openxmlformats.org/officeDocument/2006/relationships" r:embed="rId2"/>
          <a:srcRect/>
          <a:stretch>
            <a:fillRect l="-1000" r="-1000"/>
          </a:stretch>
        </a:blipFill>
      </dgm:spPr>
    </dgm:pt>
    <dgm:pt modelId="{A9646EF1-DBC7-463B-9629-E2B32025900D}" type="pres">
      <dgm:prSet presAssocID="{78E45E8A-492C-4C02-877D-2D379C5A622F}" presName="spaceRect" presStyleCnt="0"/>
      <dgm:spPr/>
    </dgm:pt>
    <dgm:pt modelId="{9B29454E-BD42-4BEB-A65C-18864224E43C}" type="pres">
      <dgm:prSet presAssocID="{78E45E8A-492C-4C02-877D-2D379C5A622F}" presName="textRect" presStyleLbl="revTx" presStyleIdx="1" presStyleCnt="4">
        <dgm:presLayoutVars>
          <dgm:chMax val="1"/>
          <dgm:chPref val="1"/>
        </dgm:presLayoutVars>
      </dgm:prSet>
      <dgm:spPr/>
    </dgm:pt>
    <dgm:pt modelId="{1F729028-240C-4C6E-B494-905B153B10C6}" type="pres">
      <dgm:prSet presAssocID="{244D6757-5501-4059-9AE3-269269303602}" presName="sibTrans" presStyleLbl="sibTrans2D1" presStyleIdx="0" presStyleCnt="0"/>
      <dgm:spPr/>
    </dgm:pt>
    <dgm:pt modelId="{31A3DB02-CF5B-4E24-9E8C-314225FE317A}" type="pres">
      <dgm:prSet presAssocID="{5822870E-1A37-4A36-9CCA-B881FFF733FA}" presName="compNode" presStyleCnt="0"/>
      <dgm:spPr/>
    </dgm:pt>
    <dgm:pt modelId="{ACA338B7-99F0-478A-BBFC-E8C97AD318AB}" type="pres">
      <dgm:prSet presAssocID="{5822870E-1A37-4A36-9CCA-B881FFF733FA}" presName="iconBgRect" presStyleLbl="bgShp" presStyleIdx="2" presStyleCnt="4"/>
      <dgm:spPr/>
    </dgm:pt>
    <dgm:pt modelId="{7B718C9F-3ABA-48A4-BB5F-035AC56C1991}" type="pres">
      <dgm:prSet presAssocID="{5822870E-1A37-4A36-9CCA-B881FFF733FA}" presName="iconRect" presStyleLbl="node1" presStyleIdx="2" presStyleCnt="4"/>
      <dgm:spPr>
        <a:blipFill>
          <a:blip xmlns:r="http://schemas.openxmlformats.org/officeDocument/2006/relationships" r:embed="rId3"/>
          <a:srcRect/>
          <a:stretch>
            <a:fillRect l="-11000" r="-11000"/>
          </a:stretch>
        </a:blipFill>
      </dgm:spPr>
    </dgm:pt>
    <dgm:pt modelId="{2307819B-1471-41A3-970F-106616A7A86C}" type="pres">
      <dgm:prSet presAssocID="{5822870E-1A37-4A36-9CCA-B881FFF733FA}" presName="spaceRect" presStyleCnt="0"/>
      <dgm:spPr/>
    </dgm:pt>
    <dgm:pt modelId="{C3C7C10C-6067-4626-860F-B7C94CB17313}" type="pres">
      <dgm:prSet presAssocID="{5822870E-1A37-4A36-9CCA-B881FFF733FA}" presName="textRect" presStyleLbl="revTx" presStyleIdx="2" presStyleCnt="4">
        <dgm:presLayoutVars>
          <dgm:chMax val="1"/>
          <dgm:chPref val="1"/>
        </dgm:presLayoutVars>
      </dgm:prSet>
      <dgm:spPr/>
    </dgm:pt>
    <dgm:pt modelId="{967254BE-CA93-417D-826A-851DE3BAB0D5}" type="pres">
      <dgm:prSet presAssocID="{0A09FCEF-4EC4-4A57-9BCB-0EB9632C6E7E}" presName="sibTrans" presStyleLbl="sibTrans2D1" presStyleIdx="0" presStyleCnt="0"/>
      <dgm:spPr/>
    </dgm:pt>
    <dgm:pt modelId="{499F365C-6A17-42AA-B9F2-FCC1F12738E5}" type="pres">
      <dgm:prSet presAssocID="{60A0585E-2A58-438B-A73E-AFF1A8D56FF0}" presName="compNode" presStyleCnt="0"/>
      <dgm:spPr/>
    </dgm:pt>
    <dgm:pt modelId="{498FA502-E6DE-4C97-89BB-EBD9416F5741}" type="pres">
      <dgm:prSet presAssocID="{60A0585E-2A58-438B-A73E-AFF1A8D56FF0}" presName="iconBgRect" presStyleLbl="bgShp" presStyleIdx="3" presStyleCnt="4"/>
      <dgm:spPr/>
    </dgm:pt>
    <dgm:pt modelId="{DFEB75C4-196F-423F-BC4E-F0447FAC2535}" type="pres">
      <dgm:prSet presAssocID="{60A0585E-2A58-438B-A73E-AFF1A8D56FF0}" presName="iconRect" presStyleLbl="node1" presStyleIdx="3" presStyleCnt="4"/>
      <dgm:spPr>
        <a:blipFill>
          <a:blip xmlns:r="http://schemas.openxmlformats.org/officeDocument/2006/relationships" r:embed="rId4"/>
          <a:srcRect/>
          <a:stretch>
            <a:fillRect/>
          </a:stretch>
        </a:blipFill>
      </dgm:spPr>
    </dgm:pt>
    <dgm:pt modelId="{BAF5BC21-A3BF-433A-9C3C-BE30E9A6B271}" type="pres">
      <dgm:prSet presAssocID="{60A0585E-2A58-438B-A73E-AFF1A8D56FF0}" presName="spaceRect" presStyleCnt="0"/>
      <dgm:spPr/>
    </dgm:pt>
    <dgm:pt modelId="{CCBE3ABB-F216-4C74-8903-9CD8BCCECB9F}" type="pres">
      <dgm:prSet presAssocID="{60A0585E-2A58-438B-A73E-AFF1A8D56FF0}" presName="textRect" presStyleLbl="revTx" presStyleIdx="3" presStyleCnt="4">
        <dgm:presLayoutVars>
          <dgm:chMax val="1"/>
          <dgm:chPref val="1"/>
        </dgm:presLayoutVars>
      </dgm:prSet>
      <dgm:spPr/>
    </dgm:pt>
  </dgm:ptLst>
  <dgm:cxnLst>
    <dgm:cxn modelId="{9330C414-404F-4710-87C5-5FBC88473989}" srcId="{38294EAC-A2B8-471A-AB9D-8A800C968B81}" destId="{78E45E8A-492C-4C02-877D-2D379C5A622F}" srcOrd="1" destOrd="0" parTransId="{BA93937E-3C47-42D2-9296-6F32DF5FA0D3}" sibTransId="{244D6757-5501-4059-9AE3-269269303602}"/>
    <dgm:cxn modelId="{C9E95C19-B55A-4970-B760-D4DE3F157A3D}" srcId="{38294EAC-A2B8-471A-AB9D-8A800C968B81}" destId="{535A9406-590C-40B8-A0BB-8BAF07FEB7D3}" srcOrd="0" destOrd="0" parTransId="{77CFD90D-CDF9-42C0-8AC4-9C894E1DB750}" sibTransId="{E2F96F71-C23B-4493-80AE-12C5369B8BAA}"/>
    <dgm:cxn modelId="{5687C924-BE5C-467F-A06C-EA02E25EA6A2}" type="presOf" srcId="{78E45E8A-492C-4C02-877D-2D379C5A622F}" destId="{9B29454E-BD42-4BEB-A65C-18864224E43C}" srcOrd="0" destOrd="0" presId="urn:microsoft.com/office/officeart/2018/2/layout/IconCircleList"/>
    <dgm:cxn modelId="{68E5E34A-0850-4DC3-B6FD-6D3A5C0F2B6D}" type="presOf" srcId="{5822870E-1A37-4A36-9CCA-B881FFF733FA}" destId="{C3C7C10C-6067-4626-860F-B7C94CB17313}" srcOrd="0" destOrd="0" presId="urn:microsoft.com/office/officeart/2018/2/layout/IconCircleList"/>
    <dgm:cxn modelId="{31D76B56-E522-4970-A512-B15DC467FDEC}" type="presOf" srcId="{E2F96F71-C23B-4493-80AE-12C5369B8BAA}" destId="{B514AFA3-CCA2-4FC5-A887-304DCFF7FDCD}" srcOrd="0" destOrd="0" presId="urn:microsoft.com/office/officeart/2018/2/layout/IconCircleList"/>
    <dgm:cxn modelId="{7FF4FC8F-E32F-4872-A0B0-145CE0BF70D5}" type="presOf" srcId="{0A09FCEF-4EC4-4A57-9BCB-0EB9632C6E7E}" destId="{967254BE-CA93-417D-826A-851DE3BAB0D5}" srcOrd="0" destOrd="0" presId="urn:microsoft.com/office/officeart/2018/2/layout/IconCircleList"/>
    <dgm:cxn modelId="{52ABEDA1-167A-4C42-B361-DB15F4B337E7}" type="presOf" srcId="{535A9406-590C-40B8-A0BB-8BAF07FEB7D3}" destId="{18F7E8B7-45D5-40D6-BC2A-84F1FCBDE6D0}" srcOrd="0" destOrd="0" presId="urn:microsoft.com/office/officeart/2018/2/layout/IconCircleList"/>
    <dgm:cxn modelId="{0D58BDB2-F3E5-4D0C-8982-D322492EA2E6}" srcId="{38294EAC-A2B8-471A-AB9D-8A800C968B81}" destId="{60A0585E-2A58-438B-A73E-AFF1A8D56FF0}" srcOrd="3" destOrd="0" parTransId="{BF699D17-8D89-4A4E-B9B8-B9E1B756E3FD}" sibTransId="{7A70AEB4-3B8B-4FFF-B813-AD9DF24A704C}"/>
    <dgm:cxn modelId="{4DD3C1B2-2C56-4B21-B4DD-0127A1E97B1F}" type="presOf" srcId="{60A0585E-2A58-438B-A73E-AFF1A8D56FF0}" destId="{CCBE3ABB-F216-4C74-8903-9CD8BCCECB9F}" srcOrd="0" destOrd="0" presId="urn:microsoft.com/office/officeart/2018/2/layout/IconCircleList"/>
    <dgm:cxn modelId="{79B825B9-1CBE-447A-BAEE-359DA9993B4C}" srcId="{38294EAC-A2B8-471A-AB9D-8A800C968B81}" destId="{5822870E-1A37-4A36-9CCA-B881FFF733FA}" srcOrd="2" destOrd="0" parTransId="{3F5F7AFC-E7A3-497D-946B-CC3EDA9FEC9F}" sibTransId="{0A09FCEF-4EC4-4A57-9BCB-0EB9632C6E7E}"/>
    <dgm:cxn modelId="{6731D0C5-5307-4F47-ADF0-EE4BCEA79C46}" type="presOf" srcId="{38294EAC-A2B8-471A-AB9D-8A800C968B81}" destId="{91BBAB15-950D-488A-8D09-1A2D7A49AA75}" srcOrd="0" destOrd="0" presId="urn:microsoft.com/office/officeart/2018/2/layout/IconCircleList"/>
    <dgm:cxn modelId="{A52A8DE9-63E3-4854-B1D9-A9EA71AD836A}" type="presOf" srcId="{244D6757-5501-4059-9AE3-269269303602}" destId="{1F729028-240C-4C6E-B494-905B153B10C6}" srcOrd="0" destOrd="0" presId="urn:microsoft.com/office/officeart/2018/2/layout/IconCircleList"/>
    <dgm:cxn modelId="{907379D7-EDF0-43EA-B815-6ADC44C64100}" type="presParOf" srcId="{91BBAB15-950D-488A-8D09-1A2D7A49AA75}" destId="{8EF8540F-6934-4F43-BE76-AEBA58DB67B2}" srcOrd="0" destOrd="0" presId="urn:microsoft.com/office/officeart/2018/2/layout/IconCircleList"/>
    <dgm:cxn modelId="{167BD6E9-9E80-4E5E-B147-7BD4997C0273}" type="presParOf" srcId="{8EF8540F-6934-4F43-BE76-AEBA58DB67B2}" destId="{4181EE27-4E59-47D4-BE11-5D47B1E0ACFC}" srcOrd="0" destOrd="0" presId="urn:microsoft.com/office/officeart/2018/2/layout/IconCircleList"/>
    <dgm:cxn modelId="{E1A2D97F-F2E5-40EB-8C4A-AD50840A8D29}" type="presParOf" srcId="{4181EE27-4E59-47D4-BE11-5D47B1E0ACFC}" destId="{75B11E82-1C14-4F69-9D65-305BE380E464}" srcOrd="0" destOrd="0" presId="urn:microsoft.com/office/officeart/2018/2/layout/IconCircleList"/>
    <dgm:cxn modelId="{5CADECBF-F3F8-4783-9E58-5820227EC933}" type="presParOf" srcId="{4181EE27-4E59-47D4-BE11-5D47B1E0ACFC}" destId="{1E4D1B8C-A027-49C9-9339-748F51156EBA}" srcOrd="1" destOrd="0" presId="urn:microsoft.com/office/officeart/2018/2/layout/IconCircleList"/>
    <dgm:cxn modelId="{42A2F6A9-850B-4FC0-AC4E-D346097BDE38}" type="presParOf" srcId="{4181EE27-4E59-47D4-BE11-5D47B1E0ACFC}" destId="{9FDAA88A-E5BD-4741-B7E1-AF4E125C0AEA}" srcOrd="2" destOrd="0" presId="urn:microsoft.com/office/officeart/2018/2/layout/IconCircleList"/>
    <dgm:cxn modelId="{A809346B-EA12-4B04-835A-0878E23BB5DA}" type="presParOf" srcId="{4181EE27-4E59-47D4-BE11-5D47B1E0ACFC}" destId="{18F7E8B7-45D5-40D6-BC2A-84F1FCBDE6D0}" srcOrd="3" destOrd="0" presId="urn:microsoft.com/office/officeart/2018/2/layout/IconCircleList"/>
    <dgm:cxn modelId="{63EBEBED-2797-421D-905C-0C7FBC645F41}" type="presParOf" srcId="{8EF8540F-6934-4F43-BE76-AEBA58DB67B2}" destId="{B514AFA3-CCA2-4FC5-A887-304DCFF7FDCD}" srcOrd="1" destOrd="0" presId="urn:microsoft.com/office/officeart/2018/2/layout/IconCircleList"/>
    <dgm:cxn modelId="{DACE8474-9E9B-4699-9139-D8C25206133A}" type="presParOf" srcId="{8EF8540F-6934-4F43-BE76-AEBA58DB67B2}" destId="{E3D0F933-FA91-4DA3-953F-926BD10251F7}" srcOrd="2" destOrd="0" presId="urn:microsoft.com/office/officeart/2018/2/layout/IconCircleList"/>
    <dgm:cxn modelId="{1DD015DB-D8E0-4D20-A4CF-8D0B8FB96560}" type="presParOf" srcId="{E3D0F933-FA91-4DA3-953F-926BD10251F7}" destId="{0298DC8B-F51D-4E2A-ACE5-322F29BF47C6}" srcOrd="0" destOrd="0" presId="urn:microsoft.com/office/officeart/2018/2/layout/IconCircleList"/>
    <dgm:cxn modelId="{90221DC3-E7C3-416A-B782-EA7908DD018F}" type="presParOf" srcId="{E3D0F933-FA91-4DA3-953F-926BD10251F7}" destId="{7EF454A3-8A99-4BA0-BFE9-A7EE176F19E5}" srcOrd="1" destOrd="0" presId="urn:microsoft.com/office/officeart/2018/2/layout/IconCircleList"/>
    <dgm:cxn modelId="{CEE7FD70-74B5-4AE4-BE5C-DB2BC4A5203B}" type="presParOf" srcId="{E3D0F933-FA91-4DA3-953F-926BD10251F7}" destId="{A9646EF1-DBC7-463B-9629-E2B32025900D}" srcOrd="2" destOrd="0" presId="urn:microsoft.com/office/officeart/2018/2/layout/IconCircleList"/>
    <dgm:cxn modelId="{3EDCCB30-1A46-4547-A1F4-B2877098E309}" type="presParOf" srcId="{E3D0F933-FA91-4DA3-953F-926BD10251F7}" destId="{9B29454E-BD42-4BEB-A65C-18864224E43C}" srcOrd="3" destOrd="0" presId="urn:microsoft.com/office/officeart/2018/2/layout/IconCircleList"/>
    <dgm:cxn modelId="{01B97F54-C0D9-4AA0-959A-70B57B660CB9}" type="presParOf" srcId="{8EF8540F-6934-4F43-BE76-AEBA58DB67B2}" destId="{1F729028-240C-4C6E-B494-905B153B10C6}" srcOrd="3" destOrd="0" presId="urn:microsoft.com/office/officeart/2018/2/layout/IconCircleList"/>
    <dgm:cxn modelId="{3A740E82-4860-4D52-8242-A6FD8261621B}" type="presParOf" srcId="{8EF8540F-6934-4F43-BE76-AEBA58DB67B2}" destId="{31A3DB02-CF5B-4E24-9E8C-314225FE317A}" srcOrd="4" destOrd="0" presId="urn:microsoft.com/office/officeart/2018/2/layout/IconCircleList"/>
    <dgm:cxn modelId="{9F92A103-857C-4E32-AF40-62441BD98E4C}" type="presParOf" srcId="{31A3DB02-CF5B-4E24-9E8C-314225FE317A}" destId="{ACA338B7-99F0-478A-BBFC-E8C97AD318AB}" srcOrd="0" destOrd="0" presId="urn:microsoft.com/office/officeart/2018/2/layout/IconCircleList"/>
    <dgm:cxn modelId="{DEEBD3E4-93A2-4821-BCF2-66AB9C4D97E2}" type="presParOf" srcId="{31A3DB02-CF5B-4E24-9E8C-314225FE317A}" destId="{7B718C9F-3ABA-48A4-BB5F-035AC56C1991}" srcOrd="1" destOrd="0" presId="urn:microsoft.com/office/officeart/2018/2/layout/IconCircleList"/>
    <dgm:cxn modelId="{8B563ABB-B972-4EFA-A509-84BC34FB008C}" type="presParOf" srcId="{31A3DB02-CF5B-4E24-9E8C-314225FE317A}" destId="{2307819B-1471-41A3-970F-106616A7A86C}" srcOrd="2" destOrd="0" presId="urn:microsoft.com/office/officeart/2018/2/layout/IconCircleList"/>
    <dgm:cxn modelId="{64D9EC93-B5A1-44D9-B8CD-18F07F619B55}" type="presParOf" srcId="{31A3DB02-CF5B-4E24-9E8C-314225FE317A}" destId="{C3C7C10C-6067-4626-860F-B7C94CB17313}" srcOrd="3" destOrd="0" presId="urn:microsoft.com/office/officeart/2018/2/layout/IconCircleList"/>
    <dgm:cxn modelId="{62E9D182-E1B6-4342-881E-DC65D07FD7FD}" type="presParOf" srcId="{8EF8540F-6934-4F43-BE76-AEBA58DB67B2}" destId="{967254BE-CA93-417D-826A-851DE3BAB0D5}" srcOrd="5" destOrd="0" presId="urn:microsoft.com/office/officeart/2018/2/layout/IconCircleList"/>
    <dgm:cxn modelId="{4A306D6A-6991-43BC-935F-B9CF735F6F4E}" type="presParOf" srcId="{8EF8540F-6934-4F43-BE76-AEBA58DB67B2}" destId="{499F365C-6A17-42AA-B9F2-FCC1F12738E5}" srcOrd="6" destOrd="0" presId="urn:microsoft.com/office/officeart/2018/2/layout/IconCircleList"/>
    <dgm:cxn modelId="{A31611BD-D750-41C4-8FD9-DABA7269CDAD}" type="presParOf" srcId="{499F365C-6A17-42AA-B9F2-FCC1F12738E5}" destId="{498FA502-E6DE-4C97-89BB-EBD9416F5741}" srcOrd="0" destOrd="0" presId="urn:microsoft.com/office/officeart/2018/2/layout/IconCircleList"/>
    <dgm:cxn modelId="{68846E43-2224-4E76-B454-7B2B8574F6D6}" type="presParOf" srcId="{499F365C-6A17-42AA-B9F2-FCC1F12738E5}" destId="{DFEB75C4-196F-423F-BC4E-F0447FAC2535}" srcOrd="1" destOrd="0" presId="urn:microsoft.com/office/officeart/2018/2/layout/IconCircleList"/>
    <dgm:cxn modelId="{2C7F498B-D977-4648-A772-3B43E0C5301D}" type="presParOf" srcId="{499F365C-6A17-42AA-B9F2-FCC1F12738E5}" destId="{BAF5BC21-A3BF-433A-9C3C-BE30E9A6B271}" srcOrd="2" destOrd="0" presId="urn:microsoft.com/office/officeart/2018/2/layout/IconCircleList"/>
    <dgm:cxn modelId="{EF9E6C70-3337-4369-9B10-68BBBFB502A1}" type="presParOf" srcId="{499F365C-6A17-42AA-B9F2-FCC1F12738E5}" destId="{CCBE3ABB-F216-4C74-8903-9CD8BCCECB9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F02DD-6C80-436C-B864-C488C8E80276}">
      <dsp:nvSpPr>
        <dsp:cNvPr id="0" name=""/>
        <dsp:cNvSpPr/>
      </dsp:nvSpPr>
      <dsp:spPr>
        <a:xfrm>
          <a:off x="0" y="0"/>
          <a:ext cx="532102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9B3457D-9144-41E5-B9B0-AD45BEA35567}">
      <dsp:nvSpPr>
        <dsp:cNvPr id="0" name=""/>
        <dsp:cNvSpPr/>
      </dsp:nvSpPr>
      <dsp:spPr>
        <a:xfrm>
          <a:off x="0" y="0"/>
          <a:ext cx="5321029" cy="652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1" kern="1200" dirty="0"/>
            <a:t>Aditya Kumar Singh  </a:t>
          </a:r>
          <a:r>
            <a:rPr lang="en-US" sz="2800" kern="1200" dirty="0"/>
            <a:t>(20MF10003)</a:t>
          </a:r>
        </a:p>
      </dsp:txBody>
      <dsp:txXfrm>
        <a:off x="0" y="0"/>
        <a:ext cx="5321029" cy="652103"/>
      </dsp:txXfrm>
    </dsp:sp>
    <dsp:sp modelId="{D470F6B9-8B06-466A-A72A-253F35EF1594}">
      <dsp:nvSpPr>
        <dsp:cNvPr id="0" name=""/>
        <dsp:cNvSpPr/>
      </dsp:nvSpPr>
      <dsp:spPr>
        <a:xfrm>
          <a:off x="0" y="652103"/>
          <a:ext cx="532102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2276FAC-A4F3-404E-8F6D-310D145F8017}">
      <dsp:nvSpPr>
        <dsp:cNvPr id="0" name=""/>
        <dsp:cNvSpPr/>
      </dsp:nvSpPr>
      <dsp:spPr>
        <a:xfrm>
          <a:off x="0" y="652103"/>
          <a:ext cx="5321029" cy="652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1" kern="1200"/>
            <a:t>Anmol Kumar             </a:t>
          </a:r>
          <a:r>
            <a:rPr lang="en-US" sz="2800" kern="1200"/>
            <a:t>(20HS20010)</a:t>
          </a:r>
        </a:p>
      </dsp:txBody>
      <dsp:txXfrm>
        <a:off x="0" y="652103"/>
        <a:ext cx="5321029" cy="652103"/>
      </dsp:txXfrm>
    </dsp:sp>
    <dsp:sp modelId="{D54992F9-2B71-4E8F-AE72-8131E9CBDB56}">
      <dsp:nvSpPr>
        <dsp:cNvPr id="0" name=""/>
        <dsp:cNvSpPr/>
      </dsp:nvSpPr>
      <dsp:spPr>
        <a:xfrm>
          <a:off x="0" y="1304206"/>
          <a:ext cx="532102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D10434A-805F-495E-92BB-3D5E3CDA8817}">
      <dsp:nvSpPr>
        <dsp:cNvPr id="0" name=""/>
        <dsp:cNvSpPr/>
      </dsp:nvSpPr>
      <dsp:spPr>
        <a:xfrm>
          <a:off x="0" y="1304206"/>
          <a:ext cx="5321029" cy="652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1" kern="1200"/>
            <a:t>Divyanshu Gupta       </a:t>
          </a:r>
          <a:r>
            <a:rPr lang="en-US" sz="2800" kern="1200"/>
            <a:t>(20BT10016)</a:t>
          </a:r>
        </a:p>
      </dsp:txBody>
      <dsp:txXfrm>
        <a:off x="0" y="1304206"/>
        <a:ext cx="5321029" cy="652103"/>
      </dsp:txXfrm>
    </dsp:sp>
    <dsp:sp modelId="{8709DA33-8D9E-4882-875D-9368E05CC513}">
      <dsp:nvSpPr>
        <dsp:cNvPr id="0" name=""/>
        <dsp:cNvSpPr/>
      </dsp:nvSpPr>
      <dsp:spPr>
        <a:xfrm>
          <a:off x="0" y="1956309"/>
          <a:ext cx="532102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9A50F7B-A027-4287-909A-CCE9984E849C}">
      <dsp:nvSpPr>
        <dsp:cNvPr id="0" name=""/>
        <dsp:cNvSpPr/>
      </dsp:nvSpPr>
      <dsp:spPr>
        <a:xfrm>
          <a:off x="0" y="1956309"/>
          <a:ext cx="5321029" cy="652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1" kern="1200"/>
            <a:t>Satyanshu Kumar      </a:t>
          </a:r>
          <a:r>
            <a:rPr lang="en-US" sz="2800" kern="1200"/>
            <a:t>(20GG20040)</a:t>
          </a:r>
        </a:p>
      </dsp:txBody>
      <dsp:txXfrm>
        <a:off x="0" y="1956309"/>
        <a:ext cx="5321029" cy="652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F8B84-34CF-46CD-8F3C-6F997064485D}">
      <dsp:nvSpPr>
        <dsp:cNvPr id="0" name=""/>
        <dsp:cNvSpPr/>
      </dsp:nvSpPr>
      <dsp:spPr>
        <a:xfrm>
          <a:off x="0" y="468000"/>
          <a:ext cx="6457358" cy="630000"/>
        </a:xfrm>
        <a:prstGeom prst="rect">
          <a:avLst/>
        </a:prstGeom>
        <a:solidFill>
          <a:schemeClr val="lt1">
            <a:alpha val="90000"/>
            <a:hueOff val="0"/>
            <a:satOff val="0"/>
            <a:lumOff val="0"/>
            <a:alphaOff val="0"/>
          </a:schemeClr>
        </a:solidFill>
        <a:ln w="6350" cap="flat" cmpd="sng" algn="ctr">
          <a:solidFill>
            <a:schemeClr val="accent5">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EEE8B7F-607C-449B-93B4-D0CFEF8152CE}">
      <dsp:nvSpPr>
        <dsp:cNvPr id="0" name=""/>
        <dsp:cNvSpPr/>
      </dsp:nvSpPr>
      <dsp:spPr>
        <a:xfrm>
          <a:off x="322867" y="99000"/>
          <a:ext cx="4520150" cy="738000"/>
        </a:xfrm>
        <a:prstGeom prst="roundRect">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851" tIns="0" rIns="170851" bIns="0" numCol="1" spcCol="1270" anchor="ctr" anchorCtr="0">
          <a:noAutofit/>
        </a:bodyPr>
        <a:lstStyle/>
        <a:p>
          <a:pPr marL="0" lvl="0" indent="0" algn="l" defTabSz="1244600">
            <a:lnSpc>
              <a:spcPct val="90000"/>
            </a:lnSpc>
            <a:spcBef>
              <a:spcPct val="0"/>
            </a:spcBef>
            <a:spcAft>
              <a:spcPct val="35000"/>
            </a:spcAft>
            <a:buNone/>
          </a:pPr>
          <a:r>
            <a:rPr lang="en-US" sz="2800" i="1" kern="1200" dirty="0"/>
            <a:t>Arduino UNO Board</a:t>
          </a:r>
        </a:p>
      </dsp:txBody>
      <dsp:txXfrm>
        <a:off x="358893" y="135026"/>
        <a:ext cx="4448098" cy="665948"/>
      </dsp:txXfrm>
    </dsp:sp>
    <dsp:sp modelId="{6E2B6B82-C9EA-43EC-8951-6C2487F5FE4C}">
      <dsp:nvSpPr>
        <dsp:cNvPr id="0" name=""/>
        <dsp:cNvSpPr/>
      </dsp:nvSpPr>
      <dsp:spPr>
        <a:xfrm>
          <a:off x="0" y="1602000"/>
          <a:ext cx="6457358" cy="630000"/>
        </a:xfrm>
        <a:prstGeom prst="rect">
          <a:avLst/>
        </a:prstGeom>
        <a:solidFill>
          <a:schemeClr val="lt1">
            <a:alpha val="90000"/>
            <a:hueOff val="0"/>
            <a:satOff val="0"/>
            <a:lumOff val="0"/>
            <a:alphaOff val="0"/>
          </a:schemeClr>
        </a:solidFill>
        <a:ln w="6350" cap="flat" cmpd="sng" algn="ctr">
          <a:solidFill>
            <a:schemeClr val="accent5">
              <a:alpha val="90000"/>
              <a:hueOff val="0"/>
              <a:satOff val="0"/>
              <a:lumOff val="0"/>
              <a:alphaOff val="-10000"/>
            </a:schemeClr>
          </a:solidFill>
          <a:prstDash val="solid"/>
          <a:miter lim="800000"/>
        </a:ln>
        <a:effectLst/>
      </dsp:spPr>
      <dsp:style>
        <a:lnRef idx="1">
          <a:scrgbClr r="0" g="0" b="0"/>
        </a:lnRef>
        <a:fillRef idx="1">
          <a:scrgbClr r="0" g="0" b="0"/>
        </a:fillRef>
        <a:effectRef idx="0">
          <a:scrgbClr r="0" g="0" b="0"/>
        </a:effectRef>
        <a:fontRef idx="minor"/>
      </dsp:style>
    </dsp:sp>
    <dsp:sp modelId="{D5C8A092-C589-439D-80DA-130A45B2C534}">
      <dsp:nvSpPr>
        <dsp:cNvPr id="0" name=""/>
        <dsp:cNvSpPr/>
      </dsp:nvSpPr>
      <dsp:spPr>
        <a:xfrm>
          <a:off x="322867" y="1233000"/>
          <a:ext cx="4520150" cy="738000"/>
        </a:xfrm>
        <a:prstGeom prst="roundRect">
          <a:avLst/>
        </a:prstGeom>
        <a:gradFill rotWithShape="0">
          <a:gsLst>
            <a:gs pos="0">
              <a:schemeClr val="accent5">
                <a:alpha val="90000"/>
                <a:hueOff val="0"/>
                <a:satOff val="0"/>
                <a:lumOff val="0"/>
                <a:alphaOff val="-10000"/>
                <a:satMod val="103000"/>
                <a:lumMod val="102000"/>
                <a:tint val="94000"/>
              </a:schemeClr>
            </a:gs>
            <a:gs pos="50000">
              <a:schemeClr val="accent5">
                <a:alpha val="90000"/>
                <a:hueOff val="0"/>
                <a:satOff val="0"/>
                <a:lumOff val="0"/>
                <a:alphaOff val="-10000"/>
                <a:satMod val="110000"/>
                <a:lumMod val="100000"/>
                <a:shade val="100000"/>
              </a:schemeClr>
            </a:gs>
            <a:gs pos="100000">
              <a:schemeClr val="accent5">
                <a:alpha val="90000"/>
                <a:hueOff val="0"/>
                <a:satOff val="0"/>
                <a:lumOff val="0"/>
                <a:alphaOff val="-1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851" tIns="0" rIns="170851" bIns="0" numCol="1" spcCol="1270" anchor="ctr" anchorCtr="0">
          <a:noAutofit/>
        </a:bodyPr>
        <a:lstStyle/>
        <a:p>
          <a:pPr marL="0" lvl="0" indent="0" algn="l" defTabSz="1244600">
            <a:lnSpc>
              <a:spcPct val="90000"/>
            </a:lnSpc>
            <a:spcBef>
              <a:spcPct val="0"/>
            </a:spcBef>
            <a:spcAft>
              <a:spcPct val="35000"/>
            </a:spcAft>
            <a:buNone/>
          </a:pPr>
          <a:r>
            <a:rPr lang="en-US" sz="2800" i="1" kern="1200" dirty="0"/>
            <a:t>Bluetooth Module</a:t>
          </a:r>
        </a:p>
      </dsp:txBody>
      <dsp:txXfrm>
        <a:off x="358893" y="1269026"/>
        <a:ext cx="4448098" cy="665948"/>
      </dsp:txXfrm>
    </dsp:sp>
    <dsp:sp modelId="{175B0ADA-67CD-48DB-8BE5-2DAD3C4AA2C5}">
      <dsp:nvSpPr>
        <dsp:cNvPr id="0" name=""/>
        <dsp:cNvSpPr/>
      </dsp:nvSpPr>
      <dsp:spPr>
        <a:xfrm>
          <a:off x="0" y="2736000"/>
          <a:ext cx="6457358" cy="630000"/>
        </a:xfrm>
        <a:prstGeom prst="rect">
          <a:avLst/>
        </a:prstGeom>
        <a:solidFill>
          <a:schemeClr val="lt1">
            <a:alpha val="90000"/>
            <a:hueOff val="0"/>
            <a:satOff val="0"/>
            <a:lumOff val="0"/>
            <a:alphaOff val="0"/>
          </a:schemeClr>
        </a:solidFill>
        <a:ln w="6350" cap="flat" cmpd="sng" algn="ctr">
          <a:solidFill>
            <a:schemeClr val="accent5">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sp>
    <dsp:sp modelId="{FD0877EA-05D9-4CD6-B3F0-6B8A9C06A7D7}">
      <dsp:nvSpPr>
        <dsp:cNvPr id="0" name=""/>
        <dsp:cNvSpPr/>
      </dsp:nvSpPr>
      <dsp:spPr>
        <a:xfrm>
          <a:off x="322867" y="2367000"/>
          <a:ext cx="4520150" cy="738000"/>
        </a:xfrm>
        <a:prstGeom prst="roundRect">
          <a:avLst/>
        </a:prstGeom>
        <a:gradFill rotWithShape="0">
          <a:gsLst>
            <a:gs pos="0">
              <a:schemeClr val="accent5">
                <a:alpha val="90000"/>
                <a:hueOff val="0"/>
                <a:satOff val="0"/>
                <a:lumOff val="0"/>
                <a:alphaOff val="-20000"/>
                <a:satMod val="103000"/>
                <a:lumMod val="102000"/>
                <a:tint val="94000"/>
              </a:schemeClr>
            </a:gs>
            <a:gs pos="50000">
              <a:schemeClr val="accent5">
                <a:alpha val="90000"/>
                <a:hueOff val="0"/>
                <a:satOff val="0"/>
                <a:lumOff val="0"/>
                <a:alphaOff val="-20000"/>
                <a:satMod val="110000"/>
                <a:lumMod val="100000"/>
                <a:shade val="100000"/>
              </a:schemeClr>
            </a:gs>
            <a:gs pos="100000">
              <a:schemeClr val="accent5">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851" tIns="0" rIns="170851" bIns="0" numCol="1" spcCol="1270" anchor="ctr" anchorCtr="0">
          <a:noAutofit/>
        </a:bodyPr>
        <a:lstStyle/>
        <a:p>
          <a:pPr marL="0" lvl="0" indent="0" algn="l" defTabSz="1244600">
            <a:lnSpc>
              <a:spcPct val="90000"/>
            </a:lnSpc>
            <a:spcBef>
              <a:spcPct val="0"/>
            </a:spcBef>
            <a:spcAft>
              <a:spcPct val="35000"/>
            </a:spcAft>
            <a:buNone/>
          </a:pPr>
          <a:r>
            <a:rPr lang="en-US" sz="2800" i="1" kern="1200" dirty="0"/>
            <a:t>Micro Servo</a:t>
          </a:r>
        </a:p>
      </dsp:txBody>
      <dsp:txXfrm>
        <a:off x="358893" y="2403026"/>
        <a:ext cx="4448098" cy="665948"/>
      </dsp:txXfrm>
    </dsp:sp>
    <dsp:sp modelId="{E88380AC-1071-4742-BD97-0A9C3E88B7E0}">
      <dsp:nvSpPr>
        <dsp:cNvPr id="0" name=""/>
        <dsp:cNvSpPr/>
      </dsp:nvSpPr>
      <dsp:spPr>
        <a:xfrm>
          <a:off x="0" y="3870000"/>
          <a:ext cx="6457358" cy="630000"/>
        </a:xfrm>
        <a:prstGeom prst="rect">
          <a:avLst/>
        </a:prstGeom>
        <a:solidFill>
          <a:schemeClr val="lt1">
            <a:alpha val="90000"/>
            <a:hueOff val="0"/>
            <a:satOff val="0"/>
            <a:lumOff val="0"/>
            <a:alphaOff val="0"/>
          </a:schemeClr>
        </a:solidFill>
        <a:ln w="6350" cap="flat" cmpd="sng" algn="ctr">
          <a:solidFill>
            <a:schemeClr val="accent5">
              <a:alpha val="90000"/>
              <a:hueOff val="0"/>
              <a:satOff val="0"/>
              <a:lumOff val="0"/>
              <a:alphaOff val="-30000"/>
            </a:schemeClr>
          </a:solidFill>
          <a:prstDash val="solid"/>
          <a:miter lim="800000"/>
        </a:ln>
        <a:effectLst/>
      </dsp:spPr>
      <dsp:style>
        <a:lnRef idx="1">
          <a:scrgbClr r="0" g="0" b="0"/>
        </a:lnRef>
        <a:fillRef idx="1">
          <a:scrgbClr r="0" g="0" b="0"/>
        </a:fillRef>
        <a:effectRef idx="0">
          <a:scrgbClr r="0" g="0" b="0"/>
        </a:effectRef>
        <a:fontRef idx="minor"/>
      </dsp:style>
    </dsp:sp>
    <dsp:sp modelId="{3D0A0195-7DD9-4442-9303-75D02D43151E}">
      <dsp:nvSpPr>
        <dsp:cNvPr id="0" name=""/>
        <dsp:cNvSpPr/>
      </dsp:nvSpPr>
      <dsp:spPr>
        <a:xfrm>
          <a:off x="322867" y="3501000"/>
          <a:ext cx="4520150" cy="738000"/>
        </a:xfrm>
        <a:prstGeom prst="roundRect">
          <a:avLst/>
        </a:prstGeom>
        <a:gradFill rotWithShape="0">
          <a:gsLst>
            <a:gs pos="0">
              <a:schemeClr val="accent5">
                <a:alpha val="90000"/>
                <a:hueOff val="0"/>
                <a:satOff val="0"/>
                <a:lumOff val="0"/>
                <a:alphaOff val="-30000"/>
                <a:satMod val="103000"/>
                <a:lumMod val="102000"/>
                <a:tint val="94000"/>
              </a:schemeClr>
            </a:gs>
            <a:gs pos="50000">
              <a:schemeClr val="accent5">
                <a:alpha val="90000"/>
                <a:hueOff val="0"/>
                <a:satOff val="0"/>
                <a:lumOff val="0"/>
                <a:alphaOff val="-30000"/>
                <a:satMod val="110000"/>
                <a:lumMod val="100000"/>
                <a:shade val="100000"/>
              </a:schemeClr>
            </a:gs>
            <a:gs pos="100000">
              <a:schemeClr val="accent5">
                <a:alpha val="90000"/>
                <a:hueOff val="0"/>
                <a:satOff val="0"/>
                <a:lumOff val="0"/>
                <a:alphaOff val="-3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851" tIns="0" rIns="170851" bIns="0" numCol="1" spcCol="1270" anchor="ctr" anchorCtr="0">
          <a:noAutofit/>
        </a:bodyPr>
        <a:lstStyle/>
        <a:p>
          <a:pPr marL="0" lvl="0" indent="0" algn="l" defTabSz="1244600">
            <a:lnSpc>
              <a:spcPct val="90000"/>
            </a:lnSpc>
            <a:spcBef>
              <a:spcPct val="0"/>
            </a:spcBef>
            <a:spcAft>
              <a:spcPct val="35000"/>
            </a:spcAft>
            <a:buNone/>
          </a:pPr>
          <a:r>
            <a:rPr lang="en-US" sz="2800" i="1" kern="1200" dirty="0"/>
            <a:t>Door Lock (LATCH)</a:t>
          </a:r>
        </a:p>
      </dsp:txBody>
      <dsp:txXfrm>
        <a:off x="358893" y="3537026"/>
        <a:ext cx="4448098" cy="665948"/>
      </dsp:txXfrm>
    </dsp:sp>
    <dsp:sp modelId="{0D26C44D-D434-46F4-88F1-06CE83102D56}">
      <dsp:nvSpPr>
        <dsp:cNvPr id="0" name=""/>
        <dsp:cNvSpPr/>
      </dsp:nvSpPr>
      <dsp:spPr>
        <a:xfrm>
          <a:off x="0" y="5004000"/>
          <a:ext cx="6457358" cy="630000"/>
        </a:xfrm>
        <a:prstGeom prst="rect">
          <a:avLst/>
        </a:prstGeom>
        <a:solidFill>
          <a:schemeClr val="lt1">
            <a:alpha val="90000"/>
            <a:hueOff val="0"/>
            <a:satOff val="0"/>
            <a:lumOff val="0"/>
            <a:alphaOff val="0"/>
          </a:schemeClr>
        </a:solidFill>
        <a:ln w="6350" cap="flat" cmpd="sng" algn="ctr">
          <a:solidFill>
            <a:schemeClr val="accent5">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sp>
    <dsp:sp modelId="{0BA343A1-2DD8-4BFC-80C4-52A8B87FC38F}">
      <dsp:nvSpPr>
        <dsp:cNvPr id="0" name=""/>
        <dsp:cNvSpPr/>
      </dsp:nvSpPr>
      <dsp:spPr>
        <a:xfrm>
          <a:off x="322867" y="4635000"/>
          <a:ext cx="4520150" cy="738000"/>
        </a:xfrm>
        <a:prstGeom prst="roundRect">
          <a:avLst/>
        </a:prstGeom>
        <a:gradFill rotWithShape="0">
          <a:gsLst>
            <a:gs pos="0">
              <a:schemeClr val="accent5">
                <a:alpha val="90000"/>
                <a:hueOff val="0"/>
                <a:satOff val="0"/>
                <a:lumOff val="0"/>
                <a:alphaOff val="-40000"/>
                <a:satMod val="103000"/>
                <a:lumMod val="102000"/>
                <a:tint val="94000"/>
              </a:schemeClr>
            </a:gs>
            <a:gs pos="50000">
              <a:schemeClr val="accent5">
                <a:alpha val="90000"/>
                <a:hueOff val="0"/>
                <a:satOff val="0"/>
                <a:lumOff val="0"/>
                <a:alphaOff val="-40000"/>
                <a:satMod val="110000"/>
                <a:lumMod val="100000"/>
                <a:shade val="100000"/>
              </a:schemeClr>
            </a:gs>
            <a:gs pos="100000">
              <a:schemeClr val="accent5">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851" tIns="0" rIns="170851" bIns="0" numCol="1" spcCol="1270" anchor="ctr" anchorCtr="0">
          <a:noAutofit/>
        </a:bodyPr>
        <a:lstStyle/>
        <a:p>
          <a:pPr marL="0" lvl="0" indent="0" algn="l" defTabSz="1244600">
            <a:lnSpc>
              <a:spcPct val="90000"/>
            </a:lnSpc>
            <a:spcBef>
              <a:spcPct val="0"/>
            </a:spcBef>
            <a:spcAft>
              <a:spcPct val="35000"/>
            </a:spcAft>
            <a:buNone/>
          </a:pPr>
          <a:r>
            <a:rPr lang="en-US" sz="2800" i="1" kern="1200" dirty="0"/>
            <a:t>Jumper wires</a:t>
          </a:r>
        </a:p>
      </dsp:txBody>
      <dsp:txXfrm>
        <a:off x="358893" y="4671026"/>
        <a:ext cx="4448098"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11E82-1C14-4F69-9D65-305BE380E464}">
      <dsp:nvSpPr>
        <dsp:cNvPr id="0" name=""/>
        <dsp:cNvSpPr/>
      </dsp:nvSpPr>
      <dsp:spPr>
        <a:xfrm>
          <a:off x="21043" y="157855"/>
          <a:ext cx="1468852" cy="1468852"/>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4D1B8C-A027-49C9-9339-748F51156EBA}">
      <dsp:nvSpPr>
        <dsp:cNvPr id="0" name=""/>
        <dsp:cNvSpPr/>
      </dsp:nvSpPr>
      <dsp:spPr>
        <a:xfrm>
          <a:off x="229114" y="366983"/>
          <a:ext cx="1073036" cy="107303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8F7E8B7-45D5-40D6-BC2A-84F1FCBDE6D0}">
      <dsp:nvSpPr>
        <dsp:cNvPr id="0" name=""/>
        <dsp:cNvSpPr/>
      </dsp:nvSpPr>
      <dsp:spPr>
        <a:xfrm>
          <a:off x="1804649" y="157855"/>
          <a:ext cx="3462294" cy="1468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b="1" i="1" kern="1200" dirty="0">
              <a:solidFill>
                <a:schemeClr val="bg1"/>
              </a:solidFill>
              <a:effectLst>
                <a:outerShdw blurRad="38100" dist="38100" dir="2700000" algn="tl">
                  <a:srgbClr val="000000">
                    <a:alpha val="43137"/>
                  </a:srgbClr>
                </a:outerShdw>
              </a:effectLst>
            </a:rPr>
            <a:t>Aditya</a:t>
          </a:r>
          <a:r>
            <a:rPr lang="en-US" sz="2300" kern="1200" dirty="0">
              <a:solidFill>
                <a:schemeClr val="bg1"/>
              </a:solidFill>
            </a:rPr>
            <a:t> :- Written the code for Arduino UNO</a:t>
          </a:r>
        </a:p>
      </dsp:txBody>
      <dsp:txXfrm>
        <a:off x="1804649" y="157855"/>
        <a:ext cx="3462294" cy="1468852"/>
      </dsp:txXfrm>
    </dsp:sp>
    <dsp:sp modelId="{0298DC8B-F51D-4E2A-ACE5-322F29BF47C6}">
      <dsp:nvSpPr>
        <dsp:cNvPr id="0" name=""/>
        <dsp:cNvSpPr/>
      </dsp:nvSpPr>
      <dsp:spPr>
        <a:xfrm>
          <a:off x="5870223" y="157855"/>
          <a:ext cx="1468852" cy="1468852"/>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F454A3-8A99-4BA0-BFE9-A7EE176F19E5}">
      <dsp:nvSpPr>
        <dsp:cNvPr id="0" name=""/>
        <dsp:cNvSpPr/>
      </dsp:nvSpPr>
      <dsp:spPr>
        <a:xfrm>
          <a:off x="6133964" y="380115"/>
          <a:ext cx="962225" cy="953945"/>
        </a:xfrm>
        <a:prstGeom prst="rect">
          <a:avLst/>
        </a:prstGeom>
        <a:blipFill>
          <a:blip xmlns:r="http://schemas.openxmlformats.org/officeDocument/2006/relationships" r:embed="rId2"/>
          <a:srcRect/>
          <a:stretch>
            <a:fillRect l="-1000" r="-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B29454E-BD42-4BEB-A65C-18864224E43C}">
      <dsp:nvSpPr>
        <dsp:cNvPr id="0" name=""/>
        <dsp:cNvSpPr/>
      </dsp:nvSpPr>
      <dsp:spPr>
        <a:xfrm>
          <a:off x="7653829" y="157855"/>
          <a:ext cx="3462294" cy="1468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b="1" i="1" kern="1200" dirty="0">
              <a:solidFill>
                <a:schemeClr val="bg1"/>
              </a:solidFill>
              <a:effectLst>
                <a:outerShdw blurRad="38100" dist="38100" dir="2700000" algn="tl">
                  <a:srgbClr val="000000">
                    <a:alpha val="43137"/>
                  </a:srgbClr>
                </a:outerShdw>
              </a:effectLst>
            </a:rPr>
            <a:t>Anmol</a:t>
          </a:r>
          <a:r>
            <a:rPr lang="en-US" sz="2300" b="1" kern="1200" dirty="0">
              <a:solidFill>
                <a:schemeClr val="bg1"/>
              </a:solidFill>
            </a:rPr>
            <a:t> </a:t>
          </a:r>
          <a:r>
            <a:rPr lang="en-US" sz="2300" kern="1200" dirty="0">
              <a:solidFill>
                <a:schemeClr val="bg1"/>
              </a:solidFill>
            </a:rPr>
            <a:t>:-  Assembly of the components</a:t>
          </a:r>
        </a:p>
      </dsp:txBody>
      <dsp:txXfrm>
        <a:off x="7653829" y="157855"/>
        <a:ext cx="3462294" cy="1468852"/>
      </dsp:txXfrm>
    </dsp:sp>
    <dsp:sp modelId="{ACA338B7-99F0-478A-BBFC-E8C97AD318AB}">
      <dsp:nvSpPr>
        <dsp:cNvPr id="0" name=""/>
        <dsp:cNvSpPr/>
      </dsp:nvSpPr>
      <dsp:spPr>
        <a:xfrm>
          <a:off x="21043" y="2293070"/>
          <a:ext cx="1468852" cy="1468852"/>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B718C9F-3ABA-48A4-BB5F-035AC56C1991}">
      <dsp:nvSpPr>
        <dsp:cNvPr id="0" name=""/>
        <dsp:cNvSpPr/>
      </dsp:nvSpPr>
      <dsp:spPr>
        <a:xfrm>
          <a:off x="329502" y="2601529"/>
          <a:ext cx="851934" cy="851934"/>
        </a:xfrm>
        <a:prstGeom prst="rect">
          <a:avLst/>
        </a:prstGeom>
        <a:blipFill>
          <a:blip xmlns:r="http://schemas.openxmlformats.org/officeDocument/2006/relationships" r:embed="rId3"/>
          <a:srcRect/>
          <a:stretch>
            <a:fillRect l="-11000" r="-1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3C7C10C-6067-4626-860F-B7C94CB17313}">
      <dsp:nvSpPr>
        <dsp:cNvPr id="0" name=""/>
        <dsp:cNvSpPr/>
      </dsp:nvSpPr>
      <dsp:spPr>
        <a:xfrm>
          <a:off x="1804649" y="2293070"/>
          <a:ext cx="3462294" cy="1468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b="1" i="1" kern="1200" dirty="0">
              <a:solidFill>
                <a:schemeClr val="bg1"/>
              </a:solidFill>
              <a:effectLst>
                <a:outerShdw blurRad="38100" dist="38100" dir="2700000" algn="tl">
                  <a:srgbClr val="000000">
                    <a:alpha val="43137"/>
                  </a:srgbClr>
                </a:outerShdw>
              </a:effectLst>
            </a:rPr>
            <a:t>Divyanshu</a:t>
          </a:r>
          <a:r>
            <a:rPr lang="en-US" sz="2300" b="1" kern="1200" dirty="0">
              <a:solidFill>
                <a:schemeClr val="bg1"/>
              </a:solidFill>
            </a:rPr>
            <a:t> </a:t>
          </a:r>
          <a:r>
            <a:rPr lang="en-US" sz="2300" kern="1200" dirty="0">
              <a:solidFill>
                <a:schemeClr val="bg1"/>
              </a:solidFill>
            </a:rPr>
            <a:t>:-  Gave Hardware Implementation Ideas + Video Editing + Helped in Arduino code + Made Report</a:t>
          </a:r>
        </a:p>
      </dsp:txBody>
      <dsp:txXfrm>
        <a:off x="1804649" y="2293070"/>
        <a:ext cx="3462294" cy="1468852"/>
      </dsp:txXfrm>
    </dsp:sp>
    <dsp:sp modelId="{498FA502-E6DE-4C97-89BB-EBD9416F5741}">
      <dsp:nvSpPr>
        <dsp:cNvPr id="0" name=""/>
        <dsp:cNvSpPr/>
      </dsp:nvSpPr>
      <dsp:spPr>
        <a:xfrm>
          <a:off x="5870223" y="2293070"/>
          <a:ext cx="1468852" cy="1468852"/>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EB75C4-196F-423F-BC4E-F0447FAC2535}">
      <dsp:nvSpPr>
        <dsp:cNvPr id="0" name=""/>
        <dsp:cNvSpPr/>
      </dsp:nvSpPr>
      <dsp:spPr>
        <a:xfrm>
          <a:off x="6178682" y="2601529"/>
          <a:ext cx="851934" cy="851934"/>
        </a:xfrm>
        <a:prstGeom prst="rect">
          <a:avLst/>
        </a:prstGeom>
        <a:blipFill>
          <a:blip xmlns:r="http://schemas.openxmlformats.org/officeDocument/2006/relationships" r:embed="rId4"/>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CBE3ABB-F216-4C74-8903-9CD8BCCECB9F}">
      <dsp:nvSpPr>
        <dsp:cNvPr id="0" name=""/>
        <dsp:cNvSpPr/>
      </dsp:nvSpPr>
      <dsp:spPr>
        <a:xfrm>
          <a:off x="7653829" y="2293070"/>
          <a:ext cx="3462294" cy="1468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b="1" i="1" kern="1200" dirty="0">
              <a:solidFill>
                <a:schemeClr val="bg1"/>
              </a:solidFill>
              <a:effectLst>
                <a:outerShdw blurRad="38100" dist="38100" dir="2700000" algn="tl">
                  <a:srgbClr val="000000">
                    <a:alpha val="43137"/>
                  </a:srgbClr>
                </a:outerShdw>
              </a:effectLst>
            </a:rPr>
            <a:t>Satyanshu</a:t>
          </a:r>
          <a:r>
            <a:rPr lang="en-US" sz="2300" b="1" kern="1200" dirty="0">
              <a:solidFill>
                <a:schemeClr val="bg1"/>
              </a:solidFill>
            </a:rPr>
            <a:t> </a:t>
          </a:r>
          <a:r>
            <a:rPr lang="en-US" sz="2300" kern="1200" dirty="0">
              <a:solidFill>
                <a:schemeClr val="bg1"/>
              </a:solidFill>
            </a:rPr>
            <a:t>:-  Developed the Android app. + Prepared the slides</a:t>
          </a:r>
        </a:p>
      </dsp:txBody>
      <dsp:txXfrm>
        <a:off x="7653829" y="2293070"/>
        <a:ext cx="3462294" cy="146885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C931C-401E-4CC7-997F-01B2641B02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08630E-22D7-4575-9C6A-0B5E97A09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38B49-165F-484A-AF49-F0C60D6AB290}"/>
              </a:ext>
            </a:extLst>
          </p:cNvPr>
          <p:cNvSpPr>
            <a:spLocks noGrp="1"/>
          </p:cNvSpPr>
          <p:nvPr>
            <p:ph type="dt" sz="half" idx="10"/>
          </p:nvPr>
        </p:nvSpPr>
        <p:spPr/>
        <p:txBody>
          <a:bodyPr/>
          <a:lstStyle/>
          <a:p>
            <a:fld id="{C846910F-3413-41B4-BE1E-3F3AF068BCAE}" type="datetimeFigureOut">
              <a:rPr lang="en-US" smtClean="0"/>
              <a:t>7/2/2021</a:t>
            </a:fld>
            <a:endParaRPr lang="en-US"/>
          </a:p>
        </p:txBody>
      </p:sp>
      <p:sp>
        <p:nvSpPr>
          <p:cNvPr id="5" name="Footer Placeholder 4">
            <a:extLst>
              <a:ext uri="{FF2B5EF4-FFF2-40B4-BE49-F238E27FC236}">
                <a16:creationId xmlns:a16="http://schemas.microsoft.com/office/drawing/2014/main" id="{EE802368-ACF0-4457-8848-BE63F06CC0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C99F7-7F5B-4B66-B66D-D12C646431AC}"/>
              </a:ext>
            </a:extLst>
          </p:cNvPr>
          <p:cNvSpPr>
            <a:spLocks noGrp="1"/>
          </p:cNvSpPr>
          <p:nvPr>
            <p:ph type="sldNum" sz="quarter" idx="12"/>
          </p:nvPr>
        </p:nvSpPr>
        <p:spPr/>
        <p:txBody>
          <a:bodyPr/>
          <a:lstStyle/>
          <a:p>
            <a:fld id="{51C747E9-2000-45B4-826E-D6FBE80053F0}" type="slidenum">
              <a:rPr lang="en-US" smtClean="0"/>
              <a:t>‹#›</a:t>
            </a:fld>
            <a:endParaRPr lang="en-US"/>
          </a:p>
        </p:txBody>
      </p:sp>
    </p:spTree>
    <p:extLst>
      <p:ext uri="{BB962C8B-B14F-4D97-AF65-F5344CB8AC3E}">
        <p14:creationId xmlns:p14="http://schemas.microsoft.com/office/powerpoint/2010/main" val="120886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5DCDC-904E-4ACF-971E-8847D21B9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EE6C5F-BD08-4914-92C8-DFFDA3A86C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9E552-5ADD-4543-9BB9-45C879A2A8AB}"/>
              </a:ext>
            </a:extLst>
          </p:cNvPr>
          <p:cNvSpPr>
            <a:spLocks noGrp="1"/>
          </p:cNvSpPr>
          <p:nvPr>
            <p:ph type="dt" sz="half" idx="10"/>
          </p:nvPr>
        </p:nvSpPr>
        <p:spPr/>
        <p:txBody>
          <a:bodyPr/>
          <a:lstStyle/>
          <a:p>
            <a:fld id="{C846910F-3413-41B4-BE1E-3F3AF068BCAE}" type="datetimeFigureOut">
              <a:rPr lang="en-US" smtClean="0"/>
              <a:t>7/2/2021</a:t>
            </a:fld>
            <a:endParaRPr lang="en-US"/>
          </a:p>
        </p:txBody>
      </p:sp>
      <p:sp>
        <p:nvSpPr>
          <p:cNvPr id="5" name="Footer Placeholder 4">
            <a:extLst>
              <a:ext uri="{FF2B5EF4-FFF2-40B4-BE49-F238E27FC236}">
                <a16:creationId xmlns:a16="http://schemas.microsoft.com/office/drawing/2014/main" id="{6D6D552C-98B4-4DA3-A2AC-91AB00517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E5E94-A20D-41E1-A4D0-E51F658910F6}"/>
              </a:ext>
            </a:extLst>
          </p:cNvPr>
          <p:cNvSpPr>
            <a:spLocks noGrp="1"/>
          </p:cNvSpPr>
          <p:nvPr>
            <p:ph type="sldNum" sz="quarter" idx="12"/>
          </p:nvPr>
        </p:nvSpPr>
        <p:spPr/>
        <p:txBody>
          <a:bodyPr/>
          <a:lstStyle/>
          <a:p>
            <a:fld id="{51C747E9-2000-45B4-826E-D6FBE80053F0}" type="slidenum">
              <a:rPr lang="en-US" smtClean="0"/>
              <a:t>‹#›</a:t>
            </a:fld>
            <a:endParaRPr lang="en-US"/>
          </a:p>
        </p:txBody>
      </p:sp>
    </p:spTree>
    <p:extLst>
      <p:ext uri="{BB962C8B-B14F-4D97-AF65-F5344CB8AC3E}">
        <p14:creationId xmlns:p14="http://schemas.microsoft.com/office/powerpoint/2010/main" val="3610194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C9D3F-B316-4F77-B02A-0CA6E78D75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E46094-771C-4C1A-9B50-20BC8C65CC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B6F79-524A-4864-86FF-54427D978C7B}"/>
              </a:ext>
            </a:extLst>
          </p:cNvPr>
          <p:cNvSpPr>
            <a:spLocks noGrp="1"/>
          </p:cNvSpPr>
          <p:nvPr>
            <p:ph type="dt" sz="half" idx="10"/>
          </p:nvPr>
        </p:nvSpPr>
        <p:spPr/>
        <p:txBody>
          <a:bodyPr/>
          <a:lstStyle/>
          <a:p>
            <a:fld id="{C846910F-3413-41B4-BE1E-3F3AF068BCAE}" type="datetimeFigureOut">
              <a:rPr lang="en-US" smtClean="0"/>
              <a:t>7/2/2021</a:t>
            </a:fld>
            <a:endParaRPr lang="en-US"/>
          </a:p>
        </p:txBody>
      </p:sp>
      <p:sp>
        <p:nvSpPr>
          <p:cNvPr id="5" name="Footer Placeholder 4">
            <a:extLst>
              <a:ext uri="{FF2B5EF4-FFF2-40B4-BE49-F238E27FC236}">
                <a16:creationId xmlns:a16="http://schemas.microsoft.com/office/drawing/2014/main" id="{7A12ACC5-2685-4887-A5CB-4C354BC97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B7462A-C6DD-483D-BF85-7A47CA2F18DA}"/>
              </a:ext>
            </a:extLst>
          </p:cNvPr>
          <p:cNvSpPr>
            <a:spLocks noGrp="1"/>
          </p:cNvSpPr>
          <p:nvPr>
            <p:ph type="sldNum" sz="quarter" idx="12"/>
          </p:nvPr>
        </p:nvSpPr>
        <p:spPr/>
        <p:txBody>
          <a:bodyPr/>
          <a:lstStyle/>
          <a:p>
            <a:fld id="{51C747E9-2000-45B4-826E-D6FBE80053F0}" type="slidenum">
              <a:rPr lang="en-US" smtClean="0"/>
              <a:t>‹#›</a:t>
            </a:fld>
            <a:endParaRPr lang="en-US"/>
          </a:p>
        </p:txBody>
      </p:sp>
    </p:spTree>
    <p:extLst>
      <p:ext uri="{BB962C8B-B14F-4D97-AF65-F5344CB8AC3E}">
        <p14:creationId xmlns:p14="http://schemas.microsoft.com/office/powerpoint/2010/main" val="3919396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96A9-26A8-462A-AA8D-66ECA4BDE7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C00133-5A23-417F-B163-FBF58ED6FD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14F0B2-31D1-41D2-BD86-C467043EDCA5}"/>
              </a:ext>
            </a:extLst>
          </p:cNvPr>
          <p:cNvSpPr>
            <a:spLocks noGrp="1"/>
          </p:cNvSpPr>
          <p:nvPr>
            <p:ph type="dt" sz="half" idx="10"/>
          </p:nvPr>
        </p:nvSpPr>
        <p:spPr/>
        <p:txBody>
          <a:bodyPr/>
          <a:lstStyle/>
          <a:p>
            <a:fld id="{C846910F-3413-41B4-BE1E-3F3AF068BCAE}" type="datetimeFigureOut">
              <a:rPr lang="en-US" smtClean="0"/>
              <a:t>7/2/2021</a:t>
            </a:fld>
            <a:endParaRPr lang="en-US"/>
          </a:p>
        </p:txBody>
      </p:sp>
      <p:sp>
        <p:nvSpPr>
          <p:cNvPr id="5" name="Footer Placeholder 4">
            <a:extLst>
              <a:ext uri="{FF2B5EF4-FFF2-40B4-BE49-F238E27FC236}">
                <a16:creationId xmlns:a16="http://schemas.microsoft.com/office/drawing/2014/main" id="{36539E33-A04B-4C53-9DC4-6CD8082C5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34291-6887-402D-92DC-24A1B57585FC}"/>
              </a:ext>
            </a:extLst>
          </p:cNvPr>
          <p:cNvSpPr>
            <a:spLocks noGrp="1"/>
          </p:cNvSpPr>
          <p:nvPr>
            <p:ph type="sldNum" sz="quarter" idx="12"/>
          </p:nvPr>
        </p:nvSpPr>
        <p:spPr/>
        <p:txBody>
          <a:bodyPr/>
          <a:lstStyle/>
          <a:p>
            <a:fld id="{51C747E9-2000-45B4-826E-D6FBE80053F0}" type="slidenum">
              <a:rPr lang="en-US" smtClean="0"/>
              <a:t>‹#›</a:t>
            </a:fld>
            <a:endParaRPr lang="en-US"/>
          </a:p>
        </p:txBody>
      </p:sp>
    </p:spTree>
    <p:extLst>
      <p:ext uri="{BB962C8B-B14F-4D97-AF65-F5344CB8AC3E}">
        <p14:creationId xmlns:p14="http://schemas.microsoft.com/office/powerpoint/2010/main" val="4062396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FF2F7-8B00-4FD1-BA67-185C0FD2E1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13DD25-4647-438D-884B-615E349365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8248EA-5976-45F8-8A1C-46DE17B3E948}"/>
              </a:ext>
            </a:extLst>
          </p:cNvPr>
          <p:cNvSpPr>
            <a:spLocks noGrp="1"/>
          </p:cNvSpPr>
          <p:nvPr>
            <p:ph type="dt" sz="half" idx="10"/>
          </p:nvPr>
        </p:nvSpPr>
        <p:spPr/>
        <p:txBody>
          <a:bodyPr/>
          <a:lstStyle/>
          <a:p>
            <a:fld id="{C846910F-3413-41B4-BE1E-3F3AF068BCAE}" type="datetimeFigureOut">
              <a:rPr lang="en-US" smtClean="0"/>
              <a:t>7/2/2021</a:t>
            </a:fld>
            <a:endParaRPr lang="en-US"/>
          </a:p>
        </p:txBody>
      </p:sp>
      <p:sp>
        <p:nvSpPr>
          <p:cNvPr id="5" name="Footer Placeholder 4">
            <a:extLst>
              <a:ext uri="{FF2B5EF4-FFF2-40B4-BE49-F238E27FC236}">
                <a16:creationId xmlns:a16="http://schemas.microsoft.com/office/drawing/2014/main" id="{AABF59D8-181D-4924-A001-28D9516CB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40B5F-4AD8-4DAF-9065-0C7ABBC609FB}"/>
              </a:ext>
            </a:extLst>
          </p:cNvPr>
          <p:cNvSpPr>
            <a:spLocks noGrp="1"/>
          </p:cNvSpPr>
          <p:nvPr>
            <p:ph type="sldNum" sz="quarter" idx="12"/>
          </p:nvPr>
        </p:nvSpPr>
        <p:spPr/>
        <p:txBody>
          <a:bodyPr/>
          <a:lstStyle/>
          <a:p>
            <a:fld id="{51C747E9-2000-45B4-826E-D6FBE80053F0}" type="slidenum">
              <a:rPr lang="en-US" smtClean="0"/>
              <a:t>‹#›</a:t>
            </a:fld>
            <a:endParaRPr lang="en-US"/>
          </a:p>
        </p:txBody>
      </p:sp>
    </p:spTree>
    <p:extLst>
      <p:ext uri="{BB962C8B-B14F-4D97-AF65-F5344CB8AC3E}">
        <p14:creationId xmlns:p14="http://schemas.microsoft.com/office/powerpoint/2010/main" val="520121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859C-3ACB-4DB5-B256-75B961CC85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1B6BAE-9DA3-4AC6-8E72-299BEF4EBB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9B245E-25BC-4863-8F9B-9ED4A5F017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6F545A-9242-4D70-AC75-43CE4FE38E82}"/>
              </a:ext>
            </a:extLst>
          </p:cNvPr>
          <p:cNvSpPr>
            <a:spLocks noGrp="1"/>
          </p:cNvSpPr>
          <p:nvPr>
            <p:ph type="dt" sz="half" idx="10"/>
          </p:nvPr>
        </p:nvSpPr>
        <p:spPr/>
        <p:txBody>
          <a:bodyPr/>
          <a:lstStyle/>
          <a:p>
            <a:fld id="{C846910F-3413-41B4-BE1E-3F3AF068BCAE}" type="datetimeFigureOut">
              <a:rPr lang="en-US" smtClean="0"/>
              <a:t>7/2/2021</a:t>
            </a:fld>
            <a:endParaRPr lang="en-US"/>
          </a:p>
        </p:txBody>
      </p:sp>
      <p:sp>
        <p:nvSpPr>
          <p:cNvPr id="6" name="Footer Placeholder 5">
            <a:extLst>
              <a:ext uri="{FF2B5EF4-FFF2-40B4-BE49-F238E27FC236}">
                <a16:creationId xmlns:a16="http://schemas.microsoft.com/office/drawing/2014/main" id="{F10AA287-7C43-40E8-B262-839F0E2B6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161B13-4D01-480C-BD4C-88CB7A70F776}"/>
              </a:ext>
            </a:extLst>
          </p:cNvPr>
          <p:cNvSpPr>
            <a:spLocks noGrp="1"/>
          </p:cNvSpPr>
          <p:nvPr>
            <p:ph type="sldNum" sz="quarter" idx="12"/>
          </p:nvPr>
        </p:nvSpPr>
        <p:spPr/>
        <p:txBody>
          <a:bodyPr/>
          <a:lstStyle/>
          <a:p>
            <a:fld id="{51C747E9-2000-45B4-826E-D6FBE80053F0}" type="slidenum">
              <a:rPr lang="en-US" smtClean="0"/>
              <a:t>‹#›</a:t>
            </a:fld>
            <a:endParaRPr lang="en-US"/>
          </a:p>
        </p:txBody>
      </p:sp>
    </p:spTree>
    <p:extLst>
      <p:ext uri="{BB962C8B-B14F-4D97-AF65-F5344CB8AC3E}">
        <p14:creationId xmlns:p14="http://schemas.microsoft.com/office/powerpoint/2010/main" val="4055476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FB2A5-8D33-40CD-89D3-F23642C81A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81FB7A-E134-4B61-BF95-C935C7EB86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E075C6-A838-4B12-A0F2-A8F59FE215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753F6F-0B48-4146-8A1E-B37E12BA10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78DFBB-C40B-4E11-BF16-D7E8D1E895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31699D-E20A-489F-8FD7-533E05E0F6F3}"/>
              </a:ext>
            </a:extLst>
          </p:cNvPr>
          <p:cNvSpPr>
            <a:spLocks noGrp="1"/>
          </p:cNvSpPr>
          <p:nvPr>
            <p:ph type="dt" sz="half" idx="10"/>
          </p:nvPr>
        </p:nvSpPr>
        <p:spPr/>
        <p:txBody>
          <a:bodyPr/>
          <a:lstStyle/>
          <a:p>
            <a:fld id="{C846910F-3413-41B4-BE1E-3F3AF068BCAE}" type="datetimeFigureOut">
              <a:rPr lang="en-US" smtClean="0"/>
              <a:t>7/2/2021</a:t>
            </a:fld>
            <a:endParaRPr lang="en-US"/>
          </a:p>
        </p:txBody>
      </p:sp>
      <p:sp>
        <p:nvSpPr>
          <p:cNvPr id="8" name="Footer Placeholder 7">
            <a:extLst>
              <a:ext uri="{FF2B5EF4-FFF2-40B4-BE49-F238E27FC236}">
                <a16:creationId xmlns:a16="http://schemas.microsoft.com/office/drawing/2014/main" id="{78FF6D41-6D41-4C79-914A-45D8B75C0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AC2D22-12E3-43C0-BF5E-9C80F610E68A}"/>
              </a:ext>
            </a:extLst>
          </p:cNvPr>
          <p:cNvSpPr>
            <a:spLocks noGrp="1"/>
          </p:cNvSpPr>
          <p:nvPr>
            <p:ph type="sldNum" sz="quarter" idx="12"/>
          </p:nvPr>
        </p:nvSpPr>
        <p:spPr/>
        <p:txBody>
          <a:bodyPr/>
          <a:lstStyle/>
          <a:p>
            <a:fld id="{51C747E9-2000-45B4-826E-D6FBE80053F0}" type="slidenum">
              <a:rPr lang="en-US" smtClean="0"/>
              <a:t>‹#›</a:t>
            </a:fld>
            <a:endParaRPr lang="en-US"/>
          </a:p>
        </p:txBody>
      </p:sp>
    </p:spTree>
    <p:extLst>
      <p:ext uri="{BB962C8B-B14F-4D97-AF65-F5344CB8AC3E}">
        <p14:creationId xmlns:p14="http://schemas.microsoft.com/office/powerpoint/2010/main" val="2265807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493B-299E-49A8-AF4D-C357FCAD78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6DE16B-5D9B-4C0B-B8E7-F9E687289D85}"/>
              </a:ext>
            </a:extLst>
          </p:cNvPr>
          <p:cNvSpPr>
            <a:spLocks noGrp="1"/>
          </p:cNvSpPr>
          <p:nvPr>
            <p:ph type="dt" sz="half" idx="10"/>
          </p:nvPr>
        </p:nvSpPr>
        <p:spPr/>
        <p:txBody>
          <a:bodyPr/>
          <a:lstStyle/>
          <a:p>
            <a:fld id="{C846910F-3413-41B4-BE1E-3F3AF068BCAE}" type="datetimeFigureOut">
              <a:rPr lang="en-US" smtClean="0"/>
              <a:t>7/2/2021</a:t>
            </a:fld>
            <a:endParaRPr lang="en-US"/>
          </a:p>
        </p:txBody>
      </p:sp>
      <p:sp>
        <p:nvSpPr>
          <p:cNvPr id="4" name="Footer Placeholder 3">
            <a:extLst>
              <a:ext uri="{FF2B5EF4-FFF2-40B4-BE49-F238E27FC236}">
                <a16:creationId xmlns:a16="http://schemas.microsoft.com/office/drawing/2014/main" id="{74DB0D37-8D8D-4650-B487-F7C14884A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26DD42-7CAB-4F03-8F62-56E9BB44FBC9}"/>
              </a:ext>
            </a:extLst>
          </p:cNvPr>
          <p:cNvSpPr>
            <a:spLocks noGrp="1"/>
          </p:cNvSpPr>
          <p:nvPr>
            <p:ph type="sldNum" sz="quarter" idx="12"/>
          </p:nvPr>
        </p:nvSpPr>
        <p:spPr/>
        <p:txBody>
          <a:bodyPr/>
          <a:lstStyle/>
          <a:p>
            <a:fld id="{51C747E9-2000-45B4-826E-D6FBE80053F0}" type="slidenum">
              <a:rPr lang="en-US" smtClean="0"/>
              <a:t>‹#›</a:t>
            </a:fld>
            <a:endParaRPr lang="en-US"/>
          </a:p>
        </p:txBody>
      </p:sp>
    </p:spTree>
    <p:extLst>
      <p:ext uri="{BB962C8B-B14F-4D97-AF65-F5344CB8AC3E}">
        <p14:creationId xmlns:p14="http://schemas.microsoft.com/office/powerpoint/2010/main" val="382136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6947C1-78F0-429B-9158-ADFDE7328185}"/>
              </a:ext>
            </a:extLst>
          </p:cNvPr>
          <p:cNvSpPr>
            <a:spLocks noGrp="1"/>
          </p:cNvSpPr>
          <p:nvPr>
            <p:ph type="dt" sz="half" idx="10"/>
          </p:nvPr>
        </p:nvSpPr>
        <p:spPr/>
        <p:txBody>
          <a:bodyPr/>
          <a:lstStyle/>
          <a:p>
            <a:fld id="{C846910F-3413-41B4-BE1E-3F3AF068BCAE}" type="datetimeFigureOut">
              <a:rPr lang="en-US" smtClean="0"/>
              <a:t>7/2/2021</a:t>
            </a:fld>
            <a:endParaRPr lang="en-US"/>
          </a:p>
        </p:txBody>
      </p:sp>
      <p:sp>
        <p:nvSpPr>
          <p:cNvPr id="3" name="Footer Placeholder 2">
            <a:extLst>
              <a:ext uri="{FF2B5EF4-FFF2-40B4-BE49-F238E27FC236}">
                <a16:creationId xmlns:a16="http://schemas.microsoft.com/office/drawing/2014/main" id="{8D1091EB-A722-47CD-B587-E63AC092E5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5D0A95-3903-47DE-814B-630EB445A9D1}"/>
              </a:ext>
            </a:extLst>
          </p:cNvPr>
          <p:cNvSpPr>
            <a:spLocks noGrp="1"/>
          </p:cNvSpPr>
          <p:nvPr>
            <p:ph type="sldNum" sz="quarter" idx="12"/>
          </p:nvPr>
        </p:nvSpPr>
        <p:spPr/>
        <p:txBody>
          <a:bodyPr/>
          <a:lstStyle/>
          <a:p>
            <a:fld id="{51C747E9-2000-45B4-826E-D6FBE80053F0}" type="slidenum">
              <a:rPr lang="en-US" smtClean="0"/>
              <a:t>‹#›</a:t>
            </a:fld>
            <a:endParaRPr lang="en-US"/>
          </a:p>
        </p:txBody>
      </p:sp>
    </p:spTree>
    <p:extLst>
      <p:ext uri="{BB962C8B-B14F-4D97-AF65-F5344CB8AC3E}">
        <p14:creationId xmlns:p14="http://schemas.microsoft.com/office/powerpoint/2010/main" val="8459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EF24-E5E2-498F-86B0-A0666A79CC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EE6C00-FE75-46A3-8114-E2E84C6E2A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A3F291-853E-43E8-9DA0-EFC06DD6C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11E504-8827-42AD-BC78-BFEC3A8F90EE}"/>
              </a:ext>
            </a:extLst>
          </p:cNvPr>
          <p:cNvSpPr>
            <a:spLocks noGrp="1"/>
          </p:cNvSpPr>
          <p:nvPr>
            <p:ph type="dt" sz="half" idx="10"/>
          </p:nvPr>
        </p:nvSpPr>
        <p:spPr/>
        <p:txBody>
          <a:bodyPr/>
          <a:lstStyle/>
          <a:p>
            <a:fld id="{C846910F-3413-41B4-BE1E-3F3AF068BCAE}" type="datetimeFigureOut">
              <a:rPr lang="en-US" smtClean="0"/>
              <a:t>7/2/2021</a:t>
            </a:fld>
            <a:endParaRPr lang="en-US"/>
          </a:p>
        </p:txBody>
      </p:sp>
      <p:sp>
        <p:nvSpPr>
          <p:cNvPr id="6" name="Footer Placeholder 5">
            <a:extLst>
              <a:ext uri="{FF2B5EF4-FFF2-40B4-BE49-F238E27FC236}">
                <a16:creationId xmlns:a16="http://schemas.microsoft.com/office/drawing/2014/main" id="{10E71039-D976-4D30-BF23-7B82AA0F35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3B4407-2482-4B64-82C1-0661A38E6972}"/>
              </a:ext>
            </a:extLst>
          </p:cNvPr>
          <p:cNvSpPr>
            <a:spLocks noGrp="1"/>
          </p:cNvSpPr>
          <p:nvPr>
            <p:ph type="sldNum" sz="quarter" idx="12"/>
          </p:nvPr>
        </p:nvSpPr>
        <p:spPr/>
        <p:txBody>
          <a:bodyPr/>
          <a:lstStyle/>
          <a:p>
            <a:fld id="{51C747E9-2000-45B4-826E-D6FBE80053F0}" type="slidenum">
              <a:rPr lang="en-US" smtClean="0"/>
              <a:t>‹#›</a:t>
            </a:fld>
            <a:endParaRPr lang="en-US"/>
          </a:p>
        </p:txBody>
      </p:sp>
    </p:spTree>
    <p:extLst>
      <p:ext uri="{BB962C8B-B14F-4D97-AF65-F5344CB8AC3E}">
        <p14:creationId xmlns:p14="http://schemas.microsoft.com/office/powerpoint/2010/main" val="3628628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5CC7D-4682-447F-AEB9-71D0E5F80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8410EE-85C0-495D-9073-DCE01F651F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F4D831-D42F-48E8-A602-80F103CDF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568E58-D429-46DC-B162-665C10E98E9E}"/>
              </a:ext>
            </a:extLst>
          </p:cNvPr>
          <p:cNvSpPr>
            <a:spLocks noGrp="1"/>
          </p:cNvSpPr>
          <p:nvPr>
            <p:ph type="dt" sz="half" idx="10"/>
          </p:nvPr>
        </p:nvSpPr>
        <p:spPr/>
        <p:txBody>
          <a:bodyPr/>
          <a:lstStyle/>
          <a:p>
            <a:fld id="{C846910F-3413-41B4-BE1E-3F3AF068BCAE}" type="datetimeFigureOut">
              <a:rPr lang="en-US" smtClean="0"/>
              <a:t>7/2/2021</a:t>
            </a:fld>
            <a:endParaRPr lang="en-US"/>
          </a:p>
        </p:txBody>
      </p:sp>
      <p:sp>
        <p:nvSpPr>
          <p:cNvPr id="6" name="Footer Placeholder 5">
            <a:extLst>
              <a:ext uri="{FF2B5EF4-FFF2-40B4-BE49-F238E27FC236}">
                <a16:creationId xmlns:a16="http://schemas.microsoft.com/office/drawing/2014/main" id="{4E198778-824B-4751-8EE4-926F4FDAA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B10B2D-755B-4BC0-8FD6-EEA300259A2B}"/>
              </a:ext>
            </a:extLst>
          </p:cNvPr>
          <p:cNvSpPr>
            <a:spLocks noGrp="1"/>
          </p:cNvSpPr>
          <p:nvPr>
            <p:ph type="sldNum" sz="quarter" idx="12"/>
          </p:nvPr>
        </p:nvSpPr>
        <p:spPr/>
        <p:txBody>
          <a:bodyPr/>
          <a:lstStyle/>
          <a:p>
            <a:fld id="{51C747E9-2000-45B4-826E-D6FBE80053F0}" type="slidenum">
              <a:rPr lang="en-US" smtClean="0"/>
              <a:t>‹#›</a:t>
            </a:fld>
            <a:endParaRPr lang="en-US"/>
          </a:p>
        </p:txBody>
      </p:sp>
    </p:spTree>
    <p:extLst>
      <p:ext uri="{BB962C8B-B14F-4D97-AF65-F5344CB8AC3E}">
        <p14:creationId xmlns:p14="http://schemas.microsoft.com/office/powerpoint/2010/main" val="1469361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8DD123-7368-4901-9ABF-511876CE9A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0B3D0-DC9F-464F-9EB1-CE72CB59DA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C2461-93B2-41A5-A2AF-EF7EA8305A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46910F-3413-41B4-BE1E-3F3AF068BCAE}" type="datetimeFigureOut">
              <a:rPr lang="en-US" smtClean="0"/>
              <a:t>7/2/2021</a:t>
            </a:fld>
            <a:endParaRPr lang="en-US"/>
          </a:p>
        </p:txBody>
      </p:sp>
      <p:sp>
        <p:nvSpPr>
          <p:cNvPr id="5" name="Footer Placeholder 4">
            <a:extLst>
              <a:ext uri="{FF2B5EF4-FFF2-40B4-BE49-F238E27FC236}">
                <a16:creationId xmlns:a16="http://schemas.microsoft.com/office/drawing/2014/main" id="{54E2A830-0969-4FCB-BEFD-3262DB8ED8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AE3C60-324C-4F04-BC79-E6FF1A717E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747E9-2000-45B4-826E-D6FBE80053F0}" type="slidenum">
              <a:rPr lang="en-US" smtClean="0"/>
              <a:t>‹#›</a:t>
            </a:fld>
            <a:endParaRPr lang="en-US"/>
          </a:p>
        </p:txBody>
      </p:sp>
    </p:spTree>
    <p:extLst>
      <p:ext uri="{BB962C8B-B14F-4D97-AF65-F5344CB8AC3E}">
        <p14:creationId xmlns:p14="http://schemas.microsoft.com/office/powerpoint/2010/main" val="2561412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6" descr="29 Technology Wallpaper ideas | technology wallpaper, wallpaper, technology">
            <a:extLst>
              <a:ext uri="{FF2B5EF4-FFF2-40B4-BE49-F238E27FC236}">
                <a16:creationId xmlns:a16="http://schemas.microsoft.com/office/drawing/2014/main" id="{ED873C2C-DCE9-4144-9C9D-FF6B6BA5F28C}"/>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b="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38DA0B-E373-49D9-8FD6-AC5A22741C64}"/>
              </a:ext>
            </a:extLst>
          </p:cNvPr>
          <p:cNvSpPr>
            <a:spLocks noGrp="1"/>
          </p:cNvSpPr>
          <p:nvPr>
            <p:ph type="ctrTitle"/>
          </p:nvPr>
        </p:nvSpPr>
        <p:spPr>
          <a:xfrm>
            <a:off x="3509524" y="494479"/>
            <a:ext cx="5717702" cy="1021406"/>
          </a:xfrm>
        </p:spPr>
        <p:txBody>
          <a:bodyPr>
            <a:normAutofit/>
          </a:bodyPr>
          <a:lstStyle/>
          <a:p>
            <a:pPr algn="l"/>
            <a:r>
              <a:rPr lang="en-IN" sz="6600" b="1" i="1" u="sng" dirty="0">
                <a:ln w="22225">
                  <a:solidFill>
                    <a:schemeClr val="tx1"/>
                  </a:solidFill>
                  <a:miter lim="800000"/>
                </a:ln>
                <a:noFill/>
                <a:effectLst>
                  <a:outerShdw blurRad="38100" dist="38100" dir="2700000" algn="tl">
                    <a:srgbClr val="000000">
                      <a:alpha val="43137"/>
                    </a:srgbClr>
                  </a:outerShdw>
                </a:effectLst>
                <a:latin typeface="Algerian" panose="04020705040A02060702" pitchFamily="82" charset="0"/>
              </a:rPr>
              <a:t>DIY PROJECT </a:t>
            </a:r>
            <a:endParaRPr lang="en-US" sz="6600" b="1" i="1" u="sng" dirty="0">
              <a:ln w="22225">
                <a:solidFill>
                  <a:schemeClr val="tx1"/>
                </a:solidFill>
                <a:miter lim="800000"/>
              </a:ln>
              <a:noFill/>
              <a:effectLst>
                <a:outerShdw blurRad="38100" dist="38100" dir="2700000" algn="tl">
                  <a:srgbClr val="000000">
                    <a:alpha val="43137"/>
                  </a:srgbClr>
                </a:outerShdw>
              </a:effectLst>
              <a:latin typeface="Algerian" panose="04020705040A02060702" pitchFamily="82" charset="0"/>
            </a:endParaRPr>
          </a:p>
        </p:txBody>
      </p:sp>
      <p:sp>
        <p:nvSpPr>
          <p:cNvPr id="3" name="Subtitle 2">
            <a:extLst>
              <a:ext uri="{FF2B5EF4-FFF2-40B4-BE49-F238E27FC236}">
                <a16:creationId xmlns:a16="http://schemas.microsoft.com/office/drawing/2014/main" id="{A9478516-3253-4AED-8041-9187E5C77711}"/>
              </a:ext>
            </a:extLst>
          </p:cNvPr>
          <p:cNvSpPr>
            <a:spLocks noGrp="1"/>
          </p:cNvSpPr>
          <p:nvPr>
            <p:ph type="subTitle" idx="1"/>
          </p:nvPr>
        </p:nvSpPr>
        <p:spPr>
          <a:xfrm>
            <a:off x="1144330" y="3824492"/>
            <a:ext cx="10136199" cy="1096656"/>
          </a:xfrm>
        </p:spPr>
        <p:txBody>
          <a:bodyPr>
            <a:normAutofit lnSpcReduction="10000"/>
          </a:bodyPr>
          <a:lstStyle/>
          <a:p>
            <a:r>
              <a:rPr lang="en-US" sz="1800" dirty="0">
                <a:latin typeface="Forte" panose="03060902040502070203" pitchFamily="66" charset="0"/>
              </a:rPr>
              <a:t>PROJECT:    </a:t>
            </a:r>
            <a:r>
              <a:rPr lang="en-US" sz="4000" dirty="0">
                <a:latin typeface="Forte" panose="03060902040502070203" pitchFamily="66" charset="0"/>
              </a:rPr>
              <a:t>Fingerprint(Bluetooth) stimulated Lock System</a:t>
            </a:r>
            <a:endParaRPr lang="en-US" sz="3200" dirty="0">
              <a:latin typeface="Forte" panose="03060902040502070203" pitchFamily="66" charset="0"/>
            </a:endParaRPr>
          </a:p>
          <a:p>
            <a:pPr algn="l"/>
            <a:endParaRPr lang="en-US" sz="3200" dirty="0"/>
          </a:p>
        </p:txBody>
      </p:sp>
      <p:sp>
        <p:nvSpPr>
          <p:cNvPr id="37" name="Title 1">
            <a:extLst>
              <a:ext uri="{FF2B5EF4-FFF2-40B4-BE49-F238E27FC236}">
                <a16:creationId xmlns:a16="http://schemas.microsoft.com/office/drawing/2014/main" id="{473EF701-07D8-43B5-A9AF-7286EA65E24C}"/>
              </a:ext>
            </a:extLst>
          </p:cNvPr>
          <p:cNvSpPr txBox="1">
            <a:spLocks/>
          </p:cNvSpPr>
          <p:nvPr/>
        </p:nvSpPr>
        <p:spPr>
          <a:xfrm>
            <a:off x="0" y="2120991"/>
            <a:ext cx="4383931" cy="10983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b="1" i="1" dirty="0">
                <a:solidFill>
                  <a:srgbClr val="FFFFFF"/>
                </a:solidFill>
                <a:effectLst>
                  <a:outerShdw blurRad="38100" dist="38100" dir="2700000" algn="tl">
                    <a:srgbClr val="000000">
                      <a:alpha val="43137"/>
                    </a:srgbClr>
                  </a:outerShdw>
                </a:effectLst>
                <a:latin typeface="Algerian" panose="04020705040A02060702" pitchFamily="82" charset="0"/>
              </a:rPr>
              <a:t>Team :- 01</a:t>
            </a:r>
            <a:endParaRPr lang="en-US" b="1" i="1" dirty="0">
              <a:solidFill>
                <a:srgbClr val="FFFFFF"/>
              </a:solidFill>
              <a:effectLst>
                <a:outerShdw blurRad="38100" dist="38100" dir="2700000" algn="tl">
                  <a:srgbClr val="000000">
                    <a:alpha val="43137"/>
                  </a:srgbClr>
                </a:outerShdw>
              </a:effectLst>
              <a:latin typeface="Algerian" panose="04020705040A02060702" pitchFamily="82" charset="0"/>
            </a:endParaRPr>
          </a:p>
        </p:txBody>
      </p:sp>
      <p:sp>
        <p:nvSpPr>
          <p:cNvPr id="38" name="Subtitle 2">
            <a:extLst>
              <a:ext uri="{FF2B5EF4-FFF2-40B4-BE49-F238E27FC236}">
                <a16:creationId xmlns:a16="http://schemas.microsoft.com/office/drawing/2014/main" id="{76C815AA-9DC4-4282-89B2-66CC8469EA58}"/>
              </a:ext>
            </a:extLst>
          </p:cNvPr>
          <p:cNvSpPr txBox="1">
            <a:spLocks/>
          </p:cNvSpPr>
          <p:nvPr/>
        </p:nvSpPr>
        <p:spPr>
          <a:xfrm>
            <a:off x="8568964" y="5986019"/>
            <a:ext cx="3248892" cy="5511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a:latin typeface="Forte" panose="03060902040502070203" pitchFamily="66" charset="0"/>
              </a:rPr>
              <a:t>DEVELOPERS:    </a:t>
            </a:r>
            <a:r>
              <a:rPr lang="en-US" sz="3200" dirty="0">
                <a:latin typeface="Forte" panose="03060902040502070203" pitchFamily="66" charset="0"/>
              </a:rPr>
              <a:t>Section 11</a:t>
            </a:r>
            <a:endParaRPr lang="en-US" dirty="0">
              <a:latin typeface="Forte" panose="03060902040502070203" pitchFamily="66" charset="0"/>
            </a:endParaRPr>
          </a:p>
          <a:p>
            <a:pPr algn="l"/>
            <a:endParaRPr lang="en-US" sz="3200" dirty="0"/>
          </a:p>
        </p:txBody>
      </p:sp>
    </p:spTree>
    <p:extLst>
      <p:ext uri="{BB962C8B-B14F-4D97-AF65-F5344CB8AC3E}">
        <p14:creationId xmlns:p14="http://schemas.microsoft.com/office/powerpoint/2010/main" val="26609149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37"/>
                                        </p:tgtEl>
                                        <p:attrNameLst>
                                          <p:attrName>style.visibility</p:attrName>
                                        </p:attrNameLst>
                                      </p:cBhvr>
                                      <p:to>
                                        <p:strVal val="visible"/>
                                      </p:to>
                                    </p:set>
                                    <p:animEffect transition="in" filter="fade">
                                      <p:cBhvr>
                                        <p:cTn id="13" dur="700"/>
                                        <p:tgtEl>
                                          <p:spTgt spid="37"/>
                                        </p:tgtEl>
                                      </p:cBhvr>
                                    </p:animEffect>
                                  </p:childTnLst>
                                </p:cTn>
                              </p:par>
                              <p:par>
                                <p:cTn id="14" presetID="10" presetClass="entr" presetSubtype="0" fill="hold" grpId="0" nodeType="withEffect">
                                  <p:stCondLst>
                                    <p:cond delay="1500"/>
                                  </p:stCondLst>
                                  <p:iterate>
                                    <p:tmPct val="10000"/>
                                  </p:iterate>
                                  <p:childTnLst>
                                    <p:set>
                                      <p:cBhvr>
                                        <p:cTn id="15" dur="1" fill="hold">
                                          <p:stCondLst>
                                            <p:cond delay="0"/>
                                          </p:stCondLst>
                                        </p:cTn>
                                        <p:tgtEl>
                                          <p:spTgt spid="38">
                                            <p:txEl>
                                              <p:pRg st="0" end="0"/>
                                            </p:txEl>
                                          </p:spTgt>
                                        </p:tgtEl>
                                        <p:attrNameLst>
                                          <p:attrName>style.visibility</p:attrName>
                                        </p:attrNameLst>
                                      </p:cBhvr>
                                      <p:to>
                                        <p:strVal val="visible"/>
                                      </p:to>
                                    </p:set>
                                    <p:animEffect transition="in" filter="fade">
                                      <p:cBhvr>
                                        <p:cTn id="16" dur="7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7" grpId="0"/>
      <p:bldP spid="3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054" name="Picture 6" descr="How to Improve Data Entry Accuracy through Automation">
            <a:extLst>
              <a:ext uri="{FF2B5EF4-FFF2-40B4-BE49-F238E27FC236}">
                <a16:creationId xmlns:a16="http://schemas.microsoft.com/office/drawing/2014/main" id="{6775B53B-EBA6-43CD-BFE6-C9D2C8825A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12" r="1" b="1"/>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Freeform: Shape 13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BC9DE9-6C69-4D26-BE6B-EF557CEDFD19}"/>
              </a:ext>
            </a:extLst>
          </p:cNvPr>
          <p:cNvSpPr>
            <a:spLocks noGrp="1"/>
          </p:cNvSpPr>
          <p:nvPr>
            <p:ph type="title"/>
          </p:nvPr>
        </p:nvSpPr>
        <p:spPr>
          <a:xfrm>
            <a:off x="511057" y="571816"/>
            <a:ext cx="3155970" cy="2262374"/>
          </a:xfrm>
        </p:spPr>
        <p:txBody>
          <a:bodyPr>
            <a:normAutofit/>
          </a:bodyPr>
          <a:lstStyle/>
          <a:p>
            <a:r>
              <a:rPr lang="en-IN" sz="6000" b="1" i="1" dirty="0">
                <a:solidFill>
                  <a:schemeClr val="bg1"/>
                </a:solidFill>
                <a:effectLst>
                  <a:outerShdw blurRad="38100" dist="38100" dir="2700000" algn="tl">
                    <a:srgbClr val="000000">
                      <a:alpha val="43137"/>
                    </a:srgbClr>
                  </a:outerShdw>
                </a:effectLst>
              </a:rPr>
              <a:t>Work Report</a:t>
            </a:r>
            <a:endParaRPr lang="en-US" sz="6000" b="1" i="1" dirty="0">
              <a:solidFill>
                <a:schemeClr val="bg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AE07FED-CDCA-47DC-9B85-9006E1D05CB1}"/>
              </a:ext>
            </a:extLst>
          </p:cNvPr>
          <p:cNvSpPr>
            <a:spLocks noGrp="1"/>
          </p:cNvSpPr>
          <p:nvPr>
            <p:ph idx="1"/>
          </p:nvPr>
        </p:nvSpPr>
        <p:spPr>
          <a:xfrm>
            <a:off x="179109" y="4361900"/>
            <a:ext cx="10341204" cy="1854672"/>
          </a:xfrm>
        </p:spPr>
        <p:txBody>
          <a:bodyPr>
            <a:normAutofit/>
          </a:bodyPr>
          <a:lstStyle/>
          <a:p>
            <a:r>
              <a:rPr lang="en-IN" sz="2000" b="1" i="1" dirty="0">
                <a:effectLst>
                  <a:outerShdw blurRad="38100" dist="38100" dir="2700000" algn="tl">
                    <a:srgbClr val="000000">
                      <a:alpha val="43137"/>
                    </a:srgbClr>
                  </a:outerShdw>
                </a:effectLst>
              </a:rPr>
              <a:t>Week 1 </a:t>
            </a:r>
            <a:r>
              <a:rPr lang="en-IN" sz="2000" dirty="0"/>
              <a:t>:- Researched &amp; discussed on the project. Ordered all the components required.</a:t>
            </a:r>
          </a:p>
          <a:p>
            <a:r>
              <a:rPr lang="en-IN" sz="2000" b="1" i="1" dirty="0">
                <a:effectLst>
                  <a:outerShdw blurRad="38100" dist="38100" dir="2700000" algn="tl">
                    <a:srgbClr val="000000">
                      <a:alpha val="43137"/>
                    </a:srgbClr>
                  </a:outerShdw>
                </a:effectLst>
              </a:rPr>
              <a:t>Week 2 </a:t>
            </a:r>
            <a:r>
              <a:rPr lang="en-IN" sz="2000" dirty="0"/>
              <a:t>:- Started working on the Arduino code and App development. The components were yet to arrive.</a:t>
            </a:r>
          </a:p>
          <a:p>
            <a:r>
              <a:rPr lang="en-IN" sz="2000" b="1" i="1" dirty="0">
                <a:effectLst>
                  <a:outerShdw blurRad="38100" dist="38100" dir="2700000" algn="tl">
                    <a:srgbClr val="000000">
                      <a:alpha val="43137"/>
                    </a:srgbClr>
                  </a:outerShdw>
                </a:effectLst>
              </a:rPr>
              <a:t>Week 3 </a:t>
            </a:r>
            <a:r>
              <a:rPr lang="en-IN" sz="2000" dirty="0"/>
              <a:t>:- We set up the components once they arrived and tested our Arduino code and the app.</a:t>
            </a:r>
            <a:endParaRPr lang="en-US" sz="2000" dirty="0"/>
          </a:p>
        </p:txBody>
      </p:sp>
    </p:spTree>
    <p:extLst>
      <p:ext uri="{BB962C8B-B14F-4D97-AF65-F5344CB8AC3E}">
        <p14:creationId xmlns:p14="http://schemas.microsoft.com/office/powerpoint/2010/main" val="18123653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947830-9CDF-49AE-B858-8B61DB6148D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i="1" dirty="0">
                <a:solidFill>
                  <a:srgbClr val="FFFFFF"/>
                </a:solidFill>
                <a:latin typeface="Algerian" panose="04020705040A02060702" pitchFamily="82" charset="0"/>
              </a:rPr>
              <a:t>Glance on Work</a:t>
            </a:r>
            <a:endParaRPr lang="en-US" sz="5400" dirty="0">
              <a:solidFill>
                <a:srgbClr val="FFFFFF"/>
              </a:solidFill>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E5EADD81-A0D1-4967-9955-260E989B8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536" y="2150103"/>
            <a:ext cx="5168669" cy="422285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extBox 7">
            <a:extLst>
              <a:ext uri="{FF2B5EF4-FFF2-40B4-BE49-F238E27FC236}">
                <a16:creationId xmlns:a16="http://schemas.microsoft.com/office/drawing/2014/main" id="{93D2C175-D00D-4F14-90C3-F0BC7534BE56}"/>
              </a:ext>
            </a:extLst>
          </p:cNvPr>
          <p:cNvSpPr txBox="1"/>
          <p:nvPr/>
        </p:nvSpPr>
        <p:spPr>
          <a:xfrm>
            <a:off x="3190057" y="1651532"/>
            <a:ext cx="6489553" cy="369332"/>
          </a:xfrm>
          <a:prstGeom prst="rect">
            <a:avLst/>
          </a:prstGeom>
          <a:noFill/>
        </p:spPr>
        <p:txBody>
          <a:bodyPr wrap="square" rtlCol="0">
            <a:spAutoFit/>
          </a:bodyPr>
          <a:lstStyle/>
          <a:p>
            <a:r>
              <a:rPr lang="en-IN" dirty="0">
                <a:solidFill>
                  <a:schemeClr val="bg1"/>
                </a:solidFill>
              </a:rPr>
              <a:t>A picture of the assembled circuit alongside the schematic design</a:t>
            </a:r>
            <a:endParaRPr lang="en-US" dirty="0">
              <a:solidFill>
                <a:schemeClr val="bg1"/>
              </a:solidFill>
            </a:endParaRPr>
          </a:p>
        </p:txBody>
      </p:sp>
      <p:pic>
        <p:nvPicPr>
          <p:cNvPr id="5" name="Content Placeholder 4">
            <a:extLst>
              <a:ext uri="{FF2B5EF4-FFF2-40B4-BE49-F238E27FC236}">
                <a16:creationId xmlns:a16="http://schemas.microsoft.com/office/drawing/2014/main" id="{B84C4306-2544-407B-B926-5464077649FC}"/>
              </a:ext>
            </a:extLst>
          </p:cNvPr>
          <p:cNvPicPr>
            <a:picLocks noGrp="1" noChangeAspect="1"/>
          </p:cNvPicPr>
          <p:nvPr>
            <p:ph idx="1"/>
          </p:nvPr>
        </p:nvPicPr>
        <p:blipFill>
          <a:blip r:embed="rId3"/>
          <a:stretch>
            <a:fillRect/>
          </a:stretch>
        </p:blipFill>
        <p:spPr>
          <a:xfrm rot="16749291">
            <a:off x="1248759" y="1485112"/>
            <a:ext cx="4054186" cy="540558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0670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8" name="Rectangle 2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4828D-8B99-41CF-AD4F-AF79765026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b="1" i="1" dirty="0">
                <a:solidFill>
                  <a:srgbClr val="FFFFFF"/>
                </a:solidFill>
                <a:latin typeface="Algerian" panose="04020705040A02060702" pitchFamily="82" charset="0"/>
              </a:rPr>
              <a:t>Glance on  Arduino Code</a:t>
            </a:r>
            <a:endParaRPr lang="en-US" sz="5400" dirty="0">
              <a:solidFill>
                <a:srgbClr val="FFFFFF"/>
              </a:solidFill>
              <a:latin typeface="Algerian" panose="04020705040A02060702" pitchFamily="82" charset="0"/>
            </a:endParaRPr>
          </a:p>
        </p:txBody>
      </p:sp>
      <p:pic>
        <p:nvPicPr>
          <p:cNvPr id="20" name="Picture 19" descr="Text&#10;&#10;Description automatically generated">
            <a:extLst>
              <a:ext uri="{FF2B5EF4-FFF2-40B4-BE49-F238E27FC236}">
                <a16:creationId xmlns:a16="http://schemas.microsoft.com/office/drawing/2014/main" id="{D20F1099-1066-4553-BC58-49810AC1E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8384" y="155993"/>
            <a:ext cx="4319981" cy="42529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16" descr="Text&#10;&#10;Description automatically generated">
            <a:extLst>
              <a:ext uri="{FF2B5EF4-FFF2-40B4-BE49-F238E27FC236}">
                <a16:creationId xmlns:a16="http://schemas.microsoft.com/office/drawing/2014/main" id="{F30AD323-5586-41C5-8766-25FB77ED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59" y="155993"/>
            <a:ext cx="6418399" cy="42529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30" name="Straight Connector 2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C97831F-D541-4E84-9E70-5837269689EA}"/>
              </a:ext>
            </a:extLst>
          </p:cNvPr>
          <p:cNvSpPr txBox="1"/>
          <p:nvPr/>
        </p:nvSpPr>
        <p:spPr>
          <a:xfrm>
            <a:off x="3904603" y="5871974"/>
            <a:ext cx="5595510" cy="369332"/>
          </a:xfrm>
          <a:prstGeom prst="rect">
            <a:avLst/>
          </a:prstGeom>
          <a:noFill/>
        </p:spPr>
        <p:txBody>
          <a:bodyPr wrap="square" rtlCol="0">
            <a:spAutoFit/>
          </a:bodyPr>
          <a:lstStyle/>
          <a:p>
            <a:r>
              <a:rPr lang="en-IN" dirty="0">
                <a:solidFill>
                  <a:schemeClr val="bg1"/>
                </a:solidFill>
              </a:rPr>
              <a:t>A snip of the Arduino code used in our project</a:t>
            </a:r>
            <a:endParaRPr lang="en-US" dirty="0">
              <a:solidFill>
                <a:schemeClr val="bg1"/>
              </a:solidFill>
            </a:endParaRPr>
          </a:p>
        </p:txBody>
      </p:sp>
    </p:spTree>
    <p:extLst>
      <p:ext uri="{BB962C8B-B14F-4D97-AF65-F5344CB8AC3E}">
        <p14:creationId xmlns:p14="http://schemas.microsoft.com/office/powerpoint/2010/main" val="189521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9BEE36-174A-4999-92F3-B67E71DA373C}"/>
              </a:ext>
            </a:extLst>
          </p:cNvPr>
          <p:cNvSpPr>
            <a:spLocks noGrp="1"/>
          </p:cNvSpPr>
          <p:nvPr>
            <p:ph type="title"/>
          </p:nvPr>
        </p:nvSpPr>
        <p:spPr>
          <a:xfrm>
            <a:off x="1951348" y="529383"/>
            <a:ext cx="8051130" cy="930447"/>
          </a:xfrm>
        </p:spPr>
        <p:txBody>
          <a:bodyPr vert="horz" lIns="91440" tIns="45720" rIns="91440" bIns="45720" rtlCol="0" anchor="b">
            <a:normAutofit/>
          </a:bodyPr>
          <a:lstStyle/>
          <a:p>
            <a:pPr algn="ctr"/>
            <a:r>
              <a:rPr lang="en-US" sz="5400" b="1" i="1" dirty="0">
                <a:solidFill>
                  <a:srgbClr val="FFFFFF"/>
                </a:solidFill>
                <a:latin typeface="Algerian" panose="04020705040A02060702" pitchFamily="82" charset="0"/>
              </a:rPr>
              <a:t>Glance on  App Work</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0A7CE7-2A55-47D4-88E4-9AD4C30D3A3C}"/>
              </a:ext>
            </a:extLst>
          </p:cNvPr>
          <p:cNvSpPr txBox="1"/>
          <p:nvPr/>
        </p:nvSpPr>
        <p:spPr>
          <a:xfrm>
            <a:off x="2102177" y="1607564"/>
            <a:ext cx="8484124" cy="369332"/>
          </a:xfrm>
          <a:prstGeom prst="rect">
            <a:avLst/>
          </a:prstGeom>
          <a:noFill/>
        </p:spPr>
        <p:txBody>
          <a:bodyPr wrap="square" rtlCol="0">
            <a:spAutoFit/>
          </a:bodyPr>
          <a:lstStyle/>
          <a:p>
            <a:r>
              <a:rPr lang="en-IN" dirty="0">
                <a:solidFill>
                  <a:schemeClr val="bg1"/>
                </a:solidFill>
              </a:rPr>
              <a:t>A snip of the layout of the screen and the code, created on </a:t>
            </a:r>
            <a:r>
              <a:rPr lang="en-IN" b="1" i="1" dirty="0">
                <a:solidFill>
                  <a:srgbClr val="FF0000"/>
                </a:solidFill>
                <a:effectLst>
                  <a:outerShdw blurRad="38100" dist="38100" dir="2700000" algn="tl">
                    <a:srgbClr val="000000">
                      <a:alpha val="43137"/>
                    </a:srgbClr>
                  </a:outerShdw>
                </a:effectLst>
              </a:rPr>
              <a:t>KODULAR CREATER </a:t>
            </a:r>
            <a:r>
              <a:rPr lang="en-IN" dirty="0">
                <a:solidFill>
                  <a:schemeClr val="bg1"/>
                </a:solidFill>
              </a:rPr>
              <a:t>website </a:t>
            </a:r>
            <a:endParaRPr lang="en-US" dirty="0">
              <a:solidFill>
                <a:schemeClr val="bg1"/>
              </a:solidFill>
            </a:endParaRPr>
          </a:p>
        </p:txBody>
      </p:sp>
      <p:pic>
        <p:nvPicPr>
          <p:cNvPr id="7" name="Picture 6">
            <a:extLst>
              <a:ext uri="{FF2B5EF4-FFF2-40B4-BE49-F238E27FC236}">
                <a16:creationId xmlns:a16="http://schemas.microsoft.com/office/drawing/2014/main" id="{87269D03-BE27-469B-9E12-BC09A5027F50}"/>
              </a:ext>
            </a:extLst>
          </p:cNvPr>
          <p:cNvPicPr>
            <a:picLocks noChangeAspect="1"/>
          </p:cNvPicPr>
          <p:nvPr/>
        </p:nvPicPr>
        <p:blipFill>
          <a:blip r:embed="rId2"/>
          <a:stretch>
            <a:fillRect/>
          </a:stretch>
        </p:blipFill>
        <p:spPr>
          <a:xfrm>
            <a:off x="5623798" y="2272364"/>
            <a:ext cx="6418220" cy="449245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965659DA-49D5-44F6-A86C-1982FC990270}"/>
              </a:ext>
            </a:extLst>
          </p:cNvPr>
          <p:cNvPicPr>
            <a:picLocks noChangeAspect="1"/>
          </p:cNvPicPr>
          <p:nvPr/>
        </p:nvPicPr>
        <p:blipFill>
          <a:blip r:embed="rId3"/>
          <a:stretch>
            <a:fillRect/>
          </a:stretch>
        </p:blipFill>
        <p:spPr>
          <a:xfrm>
            <a:off x="190539" y="2039358"/>
            <a:ext cx="5646055" cy="464019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22412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Letter Block In Word Issue With Another Block On Wood Background Stock  Photo, Picture And Royalty Free Image. Image 123754943.">
            <a:extLst>
              <a:ext uri="{FF2B5EF4-FFF2-40B4-BE49-F238E27FC236}">
                <a16:creationId xmlns:a16="http://schemas.microsoft.com/office/drawing/2014/main" id="{4578AE5A-0A35-4367-AEEB-7115E3815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35" r="14170"/>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7" name="Freeform: Shape 136">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539523-11BC-420F-B621-C070D98D01E2}"/>
              </a:ext>
            </a:extLst>
          </p:cNvPr>
          <p:cNvSpPr>
            <a:spLocks noGrp="1"/>
          </p:cNvSpPr>
          <p:nvPr>
            <p:ph type="title"/>
          </p:nvPr>
        </p:nvSpPr>
        <p:spPr>
          <a:xfrm>
            <a:off x="360824" y="729108"/>
            <a:ext cx="3958256" cy="1005672"/>
          </a:xfrm>
        </p:spPr>
        <p:txBody>
          <a:bodyPr>
            <a:noAutofit/>
          </a:bodyPr>
          <a:lstStyle/>
          <a:p>
            <a:r>
              <a:rPr lang="en-IN" sz="4800" b="1" i="1" u="sng" dirty="0">
                <a:effectLst>
                  <a:outerShdw blurRad="38100" dist="38100" dir="2700000" algn="tl">
                    <a:srgbClr val="000000">
                      <a:alpha val="43137"/>
                    </a:srgbClr>
                  </a:outerShdw>
                </a:effectLst>
                <a:cs typeface="Aldhabi" panose="020B0604020202020204" pitchFamily="2" charset="-78"/>
              </a:rPr>
              <a:t>ISSUE  FACED</a:t>
            </a:r>
            <a:endParaRPr lang="en-US" sz="4800" b="1" i="1" u="sng" dirty="0">
              <a:effectLst>
                <a:outerShdw blurRad="38100" dist="38100" dir="2700000" algn="tl">
                  <a:srgbClr val="000000">
                    <a:alpha val="43137"/>
                  </a:srgbClr>
                </a:outerShdw>
              </a:effectLst>
              <a:cs typeface="Aldhabi" panose="020B0604020202020204" pitchFamily="2" charset="-78"/>
            </a:endParaRPr>
          </a:p>
        </p:txBody>
      </p:sp>
      <p:sp>
        <p:nvSpPr>
          <p:cNvPr id="3" name="Content Placeholder 2">
            <a:extLst>
              <a:ext uri="{FF2B5EF4-FFF2-40B4-BE49-F238E27FC236}">
                <a16:creationId xmlns:a16="http://schemas.microsoft.com/office/drawing/2014/main" id="{83022C33-D549-48E2-B8EF-02A03BFDBBA3}"/>
              </a:ext>
            </a:extLst>
          </p:cNvPr>
          <p:cNvSpPr>
            <a:spLocks noGrp="1"/>
          </p:cNvSpPr>
          <p:nvPr>
            <p:ph idx="1"/>
          </p:nvPr>
        </p:nvSpPr>
        <p:spPr>
          <a:xfrm>
            <a:off x="286054" y="2266402"/>
            <a:ext cx="4107796" cy="4267176"/>
          </a:xfrm>
        </p:spPr>
        <p:txBody>
          <a:bodyPr>
            <a:normAutofit/>
          </a:bodyPr>
          <a:lstStyle/>
          <a:p>
            <a:r>
              <a:rPr lang="en-IN" sz="2600" dirty="0">
                <a:effectLst>
                  <a:outerShdw blurRad="38100" dist="38100" dir="2700000" algn="tl">
                    <a:srgbClr val="000000">
                      <a:alpha val="43137"/>
                    </a:srgbClr>
                  </a:outerShdw>
                </a:effectLst>
              </a:rPr>
              <a:t>The first Arduino UNO that we purchased turned out to be faulty, so we had to buy a new one. </a:t>
            </a:r>
          </a:p>
          <a:p>
            <a:r>
              <a:rPr lang="en-IN" sz="2600" dirty="0">
                <a:effectLst>
                  <a:outerShdw blurRad="38100" dist="38100" dir="2700000" algn="tl">
                    <a:srgbClr val="000000">
                      <a:alpha val="43137"/>
                    </a:srgbClr>
                  </a:outerShdw>
                </a:effectLst>
              </a:rPr>
              <a:t>During testing, the Servo motor </a:t>
            </a:r>
            <a:r>
              <a:rPr lang="en-IN" sz="2600">
                <a:effectLst>
                  <a:outerShdw blurRad="38100" dist="38100" dir="2700000" algn="tl">
                    <a:srgbClr val="000000">
                      <a:alpha val="43137"/>
                    </a:srgbClr>
                  </a:outerShdw>
                </a:effectLst>
              </a:rPr>
              <a:t>was unable to </a:t>
            </a:r>
            <a:r>
              <a:rPr lang="en-IN" sz="2600" dirty="0">
                <a:effectLst>
                  <a:outerShdw blurRad="38100" dist="38100" dir="2700000" algn="tl">
                    <a:srgbClr val="000000">
                      <a:alpha val="43137"/>
                    </a:srgbClr>
                  </a:outerShdw>
                </a:effectLst>
              </a:rPr>
              <a:t>move the latch, so we replaced it with a lighter variant.</a:t>
            </a:r>
            <a:endParaRPr lang="en-US" sz="2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23237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urquoise drawing pin on a pink background">
            <a:extLst>
              <a:ext uri="{FF2B5EF4-FFF2-40B4-BE49-F238E27FC236}">
                <a16:creationId xmlns:a16="http://schemas.microsoft.com/office/drawing/2014/main" id="{869B0F1B-D6C1-44DC-9E83-86216A8A2C0B}"/>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82" name="Rectangle 8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3D53B-0808-4282-8230-112D29948139}"/>
              </a:ext>
            </a:extLst>
          </p:cNvPr>
          <p:cNvSpPr>
            <a:spLocks noGrp="1"/>
          </p:cNvSpPr>
          <p:nvPr>
            <p:ph type="title"/>
          </p:nvPr>
        </p:nvSpPr>
        <p:spPr>
          <a:xfrm>
            <a:off x="2780359" y="2067572"/>
            <a:ext cx="6272395" cy="103243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000" b="1" i="1" dirty="0">
                <a:solidFill>
                  <a:srgbClr val="FFFFFF"/>
                </a:solidFill>
                <a:effectLst>
                  <a:outerShdw blurRad="38100" dist="38100" dir="2700000" algn="tl">
                    <a:srgbClr val="000000">
                      <a:alpha val="43137"/>
                    </a:srgbClr>
                  </a:outerShdw>
                </a:effectLst>
              </a:rPr>
              <a:t>Conclusion </a:t>
            </a:r>
          </a:p>
        </p:txBody>
      </p:sp>
      <p:sp>
        <p:nvSpPr>
          <p:cNvPr id="3" name="Content Placeholder 2">
            <a:extLst>
              <a:ext uri="{FF2B5EF4-FFF2-40B4-BE49-F238E27FC236}">
                <a16:creationId xmlns:a16="http://schemas.microsoft.com/office/drawing/2014/main" id="{80497917-BD9E-4971-A51A-CA1E63F32E41}"/>
              </a:ext>
            </a:extLst>
          </p:cNvPr>
          <p:cNvSpPr>
            <a:spLocks noGrp="1"/>
          </p:cNvSpPr>
          <p:nvPr>
            <p:ph idx="1"/>
          </p:nvPr>
        </p:nvSpPr>
        <p:spPr>
          <a:xfrm>
            <a:off x="3219855" y="3757991"/>
            <a:ext cx="6041702" cy="616689"/>
          </a:xfrm>
          <a:effectLst>
            <a:outerShdw blurRad="50800" dist="38100" dir="2700000" algn="tl" rotWithShape="0">
              <a:prstClr val="black">
                <a:alpha val="40000"/>
              </a:prstClr>
            </a:outerShdw>
          </a:effectLst>
        </p:spPr>
        <p:txBody>
          <a:bodyPr vert="horz" lIns="91440" tIns="45720" rIns="91440" bIns="45720" rtlCol="0">
            <a:normAutofit fontScale="77500" lnSpcReduction="20000"/>
          </a:bodyPr>
          <a:lstStyle/>
          <a:p>
            <a:pPr marL="0" indent="0" algn="ctr">
              <a:buNone/>
            </a:pPr>
            <a:r>
              <a:rPr lang="en-US" sz="3600" b="1" i="1" dirty="0">
                <a:solidFill>
                  <a:srgbClr val="FFFFFF"/>
                </a:solidFill>
              </a:rPr>
              <a:t>The work has been completed on time </a:t>
            </a:r>
            <a:endParaRPr lang="en-US" sz="2400" b="1" dirty="0">
              <a:solidFill>
                <a:srgbClr val="FFFFFF"/>
              </a:solidFill>
              <a:effectLst>
                <a:outerShdw blurRad="38100" dist="38100" dir="2700000" algn="tl">
                  <a:srgbClr val="000000">
                    <a:alpha val="43137"/>
                  </a:srgbClr>
                </a:outerShdw>
              </a:effectLst>
            </a:endParaRPr>
          </a:p>
        </p:txBody>
      </p:sp>
      <p:sp>
        <p:nvSpPr>
          <p:cNvPr id="9" name="Content Placeholder 2">
            <a:extLst>
              <a:ext uri="{FF2B5EF4-FFF2-40B4-BE49-F238E27FC236}">
                <a16:creationId xmlns:a16="http://schemas.microsoft.com/office/drawing/2014/main" id="{B4BE57A3-7AAC-4E73-B77B-210111113413}"/>
              </a:ext>
            </a:extLst>
          </p:cNvPr>
          <p:cNvSpPr txBox="1">
            <a:spLocks/>
          </p:cNvSpPr>
          <p:nvPr/>
        </p:nvSpPr>
        <p:spPr>
          <a:xfrm>
            <a:off x="9052754" y="6160774"/>
            <a:ext cx="3065082" cy="571842"/>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FFFFFF"/>
                </a:solidFill>
              </a:rPr>
              <a:t> </a:t>
            </a:r>
            <a:r>
              <a:rPr lang="en-US" sz="3200" b="1" i="1" dirty="0">
                <a:solidFill>
                  <a:srgbClr val="FFFFFF"/>
                </a:solidFill>
              </a:rPr>
              <a:t>Thank You </a:t>
            </a:r>
            <a:r>
              <a:rPr lang="en-US" sz="3200" b="1" dirty="0">
                <a:solidFill>
                  <a:srgbClr val="FFFFFF"/>
                </a:solidFill>
                <a:sym typeface="Wingdings" panose="05000000000000000000" pitchFamily="2" charset="2"/>
              </a:rPr>
              <a:t></a:t>
            </a:r>
            <a:endParaRPr lang="en-US"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3063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Team Background Photos, Vectors and PSD Files for Free Download | Pngtree">
            <a:extLst>
              <a:ext uri="{FF2B5EF4-FFF2-40B4-BE49-F238E27FC236}">
                <a16:creationId xmlns:a16="http://schemas.microsoft.com/office/drawing/2014/main" id="{9C54FACE-EE1E-4B74-9806-01B9CBD5ED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84" r="879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62F8EED-75AF-48BD-9DE1-D7E9F662C57E}"/>
              </a:ext>
            </a:extLst>
          </p:cNvPr>
          <p:cNvSpPr>
            <a:spLocks noGrp="1"/>
          </p:cNvSpPr>
          <p:nvPr>
            <p:ph type="title"/>
          </p:nvPr>
        </p:nvSpPr>
        <p:spPr>
          <a:xfrm>
            <a:off x="737729" y="2086246"/>
            <a:ext cx="4204137" cy="1342754"/>
          </a:xfrm>
        </p:spPr>
        <p:txBody>
          <a:bodyPr vert="horz" lIns="91440" tIns="45720" rIns="91440" bIns="45720" rtlCol="0">
            <a:normAutofit/>
          </a:bodyPr>
          <a:lstStyle/>
          <a:p>
            <a:pPr algn="ctr"/>
            <a:r>
              <a:rPr lang="en-US" sz="4000" b="1" i="1" kern="1200" dirty="0">
                <a:effectLst>
                  <a:outerShdw blurRad="38100" dist="38100" dir="2700000" algn="tl">
                    <a:srgbClr val="000000">
                      <a:alpha val="43137"/>
                    </a:srgbClr>
                  </a:outerShdw>
                </a:effectLst>
                <a:latin typeface="+mj-lt"/>
                <a:ea typeface="+mj-ea"/>
                <a:cs typeface="+mj-cs"/>
              </a:rPr>
              <a:t>Team Members</a:t>
            </a:r>
          </a:p>
        </p:txBody>
      </p:sp>
      <p:cxnSp>
        <p:nvCxnSpPr>
          <p:cNvPr id="137" name="Straight Connector 13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F5513163-9EAB-420C-87A9-982BAA8F5366}"/>
              </a:ext>
            </a:extLst>
          </p:cNvPr>
          <p:cNvGraphicFramePr/>
          <p:nvPr>
            <p:extLst>
              <p:ext uri="{D42A27DB-BD31-4B8C-83A1-F6EECF244321}">
                <p14:modId xmlns:p14="http://schemas.microsoft.com/office/powerpoint/2010/main" val="460715567"/>
              </p:ext>
            </p:extLst>
          </p:nvPr>
        </p:nvGraphicFramePr>
        <p:xfrm>
          <a:off x="262648" y="3429000"/>
          <a:ext cx="5321030" cy="2608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238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91,732 Project Management Photos - Free &amp;amp; Royalty-Free Stock Photos from  Dreamstime">
            <a:extLst>
              <a:ext uri="{FF2B5EF4-FFF2-40B4-BE49-F238E27FC236}">
                <a16:creationId xmlns:a16="http://schemas.microsoft.com/office/drawing/2014/main" id="{764DE291-AE57-4EB9-A8A7-B45C80D99D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926"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6"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AAC5575-B54C-476F-8A97-8184ED337512}"/>
              </a:ext>
            </a:extLst>
          </p:cNvPr>
          <p:cNvSpPr txBox="1"/>
          <p:nvPr/>
        </p:nvSpPr>
        <p:spPr>
          <a:xfrm>
            <a:off x="381001" y="218507"/>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i="1" dirty="0">
                <a:effectLst>
                  <a:outerShdw blurRad="38100" dist="38100" dir="2700000" algn="tl">
                    <a:srgbClr val="000000">
                      <a:alpha val="43137"/>
                    </a:srgbClr>
                  </a:outerShdw>
                </a:effectLst>
                <a:latin typeface="+mj-lt"/>
                <a:ea typeface="+mj-ea"/>
                <a:cs typeface="+mj-cs"/>
              </a:rPr>
              <a:t>Project Description</a:t>
            </a:r>
          </a:p>
        </p:txBody>
      </p:sp>
      <p:sp>
        <p:nvSpPr>
          <p:cNvPr id="3" name="Content Placeholder 2">
            <a:extLst>
              <a:ext uri="{FF2B5EF4-FFF2-40B4-BE49-F238E27FC236}">
                <a16:creationId xmlns:a16="http://schemas.microsoft.com/office/drawing/2014/main" id="{98D88793-A845-4056-AC44-F464F9540379}"/>
              </a:ext>
            </a:extLst>
          </p:cNvPr>
          <p:cNvSpPr>
            <a:spLocks noGrp="1"/>
          </p:cNvSpPr>
          <p:nvPr>
            <p:ph idx="1"/>
          </p:nvPr>
        </p:nvSpPr>
        <p:spPr>
          <a:xfrm>
            <a:off x="381001" y="2033081"/>
            <a:ext cx="3315510" cy="4294424"/>
          </a:xfrm>
        </p:spPr>
        <p:txBody>
          <a:bodyPr vert="horz" lIns="91440" tIns="45720" rIns="91440" bIns="45720" rtlCol="0">
            <a:normAutofit fontScale="92500" lnSpcReduction="10000"/>
          </a:bodyPr>
          <a:lstStyle/>
          <a:p>
            <a:pPr marL="0"/>
            <a:r>
              <a:rPr lang="en-US" sz="2400" dirty="0"/>
              <a:t>This project is a Mobile Bluetooth operated locking/unlocking mechanism. It enhances the safety of our belongings and reduces human effort. We will be using an Arduino Uno Board, a Bluetooth module and some other basic components for this project.</a:t>
            </a:r>
          </a:p>
          <a:p>
            <a:pPr marL="0"/>
            <a:r>
              <a:rPr lang="en-US" sz="2400" dirty="0"/>
              <a:t>The concept of IOT has been used in this project.</a:t>
            </a:r>
          </a:p>
          <a:p>
            <a:endParaRPr lang="en-US" sz="2000" dirty="0"/>
          </a:p>
        </p:txBody>
      </p:sp>
    </p:spTree>
    <p:extLst>
      <p:ext uri="{BB962C8B-B14F-4D97-AF65-F5344CB8AC3E}">
        <p14:creationId xmlns:p14="http://schemas.microsoft.com/office/powerpoint/2010/main" val="146296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roject Manager Job Description | Job Description Examples | TopResume">
            <a:extLst>
              <a:ext uri="{FF2B5EF4-FFF2-40B4-BE49-F238E27FC236}">
                <a16:creationId xmlns:a16="http://schemas.microsoft.com/office/drawing/2014/main" id="{DAC8CAB4-FC68-49E7-B5CC-B8E4E58D6B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51"/>
          <a:stretch/>
        </p:blipFill>
        <p:spPr bwMode="auto">
          <a:xfrm>
            <a:off x="603671" y="-1"/>
            <a:ext cx="11588329" cy="6857999"/>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42"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Rectangle 16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5CC0C8-9249-41D8-9C5C-AD57DD14F04E}"/>
              </a:ext>
            </a:extLst>
          </p:cNvPr>
          <p:cNvSpPr>
            <a:spLocks noGrp="1"/>
          </p:cNvSpPr>
          <p:nvPr>
            <p:ph idx="1"/>
          </p:nvPr>
        </p:nvSpPr>
        <p:spPr>
          <a:xfrm>
            <a:off x="764488" y="458059"/>
            <a:ext cx="4655411" cy="6399941"/>
          </a:xfrm>
        </p:spPr>
        <p:txBody>
          <a:bodyPr anchor="ctr">
            <a:normAutofit/>
          </a:bodyPr>
          <a:lstStyle/>
          <a:p>
            <a:r>
              <a:rPr lang="en-US" sz="2400" dirty="0">
                <a:solidFill>
                  <a:schemeClr val="bg1"/>
                </a:solidFill>
              </a:rPr>
              <a:t>The person who desires to lock/unlock the door uses the application in their Android device, which reads and verifies the fingerprint of the person. If the fingerprint is verified successfully, the servo motor rotates, pulling off the latch and hence, opening the door. After a delay of five seconds, the servo motor returns into the normal position, hence closing the latch. This contact-less functioning of the door enhances the safety as only authorized people can open or close the door. Another significant point is that this reduces physical contact. </a:t>
            </a:r>
          </a:p>
        </p:txBody>
      </p:sp>
    </p:spTree>
    <p:extLst>
      <p:ext uri="{BB962C8B-B14F-4D97-AF65-F5344CB8AC3E}">
        <p14:creationId xmlns:p14="http://schemas.microsoft.com/office/powerpoint/2010/main" val="1619889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EEDE7FE-31CF-41E3-A3D3-7666C3E2D079}"/>
              </a:ext>
            </a:extLst>
          </p:cNvPr>
          <p:cNvPicPr>
            <a:picLocks noChangeAspect="1"/>
          </p:cNvPicPr>
          <p:nvPr/>
        </p:nvPicPr>
        <p:blipFill rotWithShape="1">
          <a:blip r:embed="rId2">
            <a:alphaModFix amt="35000"/>
          </a:blip>
          <a:srcRect t="8268" b="7146"/>
          <a:stretch/>
        </p:blipFill>
        <p:spPr>
          <a:xfrm>
            <a:off x="20" y="1"/>
            <a:ext cx="12191980" cy="6857999"/>
          </a:xfrm>
          <a:prstGeom prst="rect">
            <a:avLst/>
          </a:prstGeom>
        </p:spPr>
      </p:pic>
      <p:sp>
        <p:nvSpPr>
          <p:cNvPr id="2" name="Title 1">
            <a:extLst>
              <a:ext uri="{FF2B5EF4-FFF2-40B4-BE49-F238E27FC236}">
                <a16:creationId xmlns:a16="http://schemas.microsoft.com/office/drawing/2014/main" id="{DB20912D-8307-477F-B7CF-F1597833EE9E}"/>
              </a:ext>
            </a:extLst>
          </p:cNvPr>
          <p:cNvSpPr>
            <a:spLocks noGrp="1"/>
          </p:cNvSpPr>
          <p:nvPr>
            <p:ph type="title"/>
          </p:nvPr>
        </p:nvSpPr>
        <p:spPr>
          <a:xfrm>
            <a:off x="678730" y="1065862"/>
            <a:ext cx="3716644" cy="4726276"/>
          </a:xfrm>
        </p:spPr>
        <p:txBody>
          <a:bodyPr>
            <a:normAutofit/>
          </a:bodyPr>
          <a:lstStyle/>
          <a:p>
            <a:pPr algn="r"/>
            <a:r>
              <a:rPr lang="en-IN" sz="5400" b="1" i="1" dirty="0">
                <a:solidFill>
                  <a:srgbClr val="FFFFFF"/>
                </a:solidFill>
                <a:effectLst>
                  <a:outerShdw blurRad="38100" dist="38100" dir="2700000" algn="tl">
                    <a:srgbClr val="000000">
                      <a:alpha val="43137"/>
                    </a:srgbClr>
                  </a:outerShdw>
                </a:effectLst>
              </a:rPr>
              <a:t>Components Used</a:t>
            </a:r>
            <a:endParaRPr lang="en-US" sz="5400" b="1" i="1" dirty="0">
              <a:solidFill>
                <a:srgbClr val="FFFFFF"/>
              </a:solidFill>
              <a:effectLst>
                <a:outerShdw blurRad="38100" dist="38100" dir="2700000" algn="tl">
                  <a:srgbClr val="000000">
                    <a:alpha val="43137"/>
                  </a:srgbClr>
                </a:outerShdw>
              </a:effectLst>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4" name="TextBox 3">
            <a:extLst>
              <a:ext uri="{FF2B5EF4-FFF2-40B4-BE49-F238E27FC236}">
                <a16:creationId xmlns:a16="http://schemas.microsoft.com/office/drawing/2014/main" id="{01DF5C0B-F545-420D-961C-904E1489FF02}"/>
              </a:ext>
            </a:extLst>
          </p:cNvPr>
          <p:cNvGraphicFramePr>
            <a:graphicFrameLocks noGrp="1"/>
          </p:cNvGraphicFramePr>
          <p:nvPr>
            <p:ph idx="1"/>
            <p:extLst>
              <p:ext uri="{D42A27DB-BD31-4B8C-83A1-F6EECF244321}">
                <p14:modId xmlns:p14="http://schemas.microsoft.com/office/powerpoint/2010/main" val="3937647256"/>
              </p:ext>
            </p:extLst>
          </p:nvPr>
        </p:nvGraphicFramePr>
        <p:xfrm>
          <a:off x="5055912" y="631596"/>
          <a:ext cx="6457358" cy="5733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29542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026" name="Picture 2" descr="Cost Pictures | Download Free Images on Unsplash">
            <a:extLst>
              <a:ext uri="{FF2B5EF4-FFF2-40B4-BE49-F238E27FC236}">
                <a16:creationId xmlns:a16="http://schemas.microsoft.com/office/drawing/2014/main" id="{32C9CE15-CFBB-4E6D-BAA7-FE14CFB01E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56" r="-1" b="-1"/>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Freeform: Shape 7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DC2462-0A0F-46BB-B93F-36B5F4A7E808}"/>
              </a:ext>
            </a:extLst>
          </p:cNvPr>
          <p:cNvSpPr>
            <a:spLocks noGrp="1"/>
          </p:cNvSpPr>
          <p:nvPr>
            <p:ph type="title"/>
          </p:nvPr>
        </p:nvSpPr>
        <p:spPr>
          <a:xfrm>
            <a:off x="448381" y="273685"/>
            <a:ext cx="4019924" cy="1413713"/>
          </a:xfrm>
        </p:spPr>
        <p:txBody>
          <a:bodyPr>
            <a:normAutofit/>
          </a:bodyPr>
          <a:lstStyle/>
          <a:p>
            <a:r>
              <a:rPr lang="en-IN" sz="3600" b="1" i="1" dirty="0">
                <a:solidFill>
                  <a:schemeClr val="bg1"/>
                </a:solidFill>
                <a:effectLst>
                  <a:outerShdw blurRad="38100" dist="38100" dir="2700000" algn="tl">
                    <a:srgbClr val="000000">
                      <a:alpha val="43137"/>
                    </a:srgbClr>
                  </a:outerShdw>
                </a:effectLst>
                <a:latin typeface="Amasis MT Pro Black" panose="02040A04050005020304" pitchFamily="18" charset="0"/>
              </a:rPr>
              <a:t>Expenses &amp; Contribution </a:t>
            </a:r>
            <a:endParaRPr lang="en-US" sz="3600" b="1" i="1" dirty="0">
              <a:solidFill>
                <a:schemeClr val="bg1"/>
              </a:solidFill>
              <a:effectLst>
                <a:outerShdw blurRad="38100" dist="38100" dir="2700000" algn="tl">
                  <a:srgbClr val="000000">
                    <a:alpha val="43137"/>
                  </a:srgbClr>
                </a:outerShdw>
              </a:effectLst>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F0311F87-E20E-48BC-A0BF-C89D3E646E5A}"/>
              </a:ext>
            </a:extLst>
          </p:cNvPr>
          <p:cNvSpPr>
            <a:spLocks noGrp="1"/>
          </p:cNvSpPr>
          <p:nvPr>
            <p:ph idx="1"/>
          </p:nvPr>
        </p:nvSpPr>
        <p:spPr>
          <a:xfrm>
            <a:off x="363539" y="4244178"/>
            <a:ext cx="4170754" cy="1591013"/>
          </a:xfrm>
        </p:spPr>
        <p:txBody>
          <a:bodyPr>
            <a:normAutofit/>
          </a:bodyPr>
          <a:lstStyle/>
          <a:p>
            <a:r>
              <a:rPr lang="en-IN" sz="2400" dirty="0"/>
              <a:t>Arduino Uno            : Rs. 750/-</a:t>
            </a:r>
          </a:p>
          <a:p>
            <a:r>
              <a:rPr lang="en-IN" sz="2400" dirty="0"/>
              <a:t>Servo Motor            : Rs. 194/-</a:t>
            </a:r>
          </a:p>
          <a:p>
            <a:r>
              <a:rPr lang="en-IN" sz="2400" dirty="0"/>
              <a:t>Bluetooth Module : Rs. 385/-  </a:t>
            </a:r>
          </a:p>
        </p:txBody>
      </p:sp>
      <p:sp>
        <p:nvSpPr>
          <p:cNvPr id="4" name="TextBox 3">
            <a:extLst>
              <a:ext uri="{FF2B5EF4-FFF2-40B4-BE49-F238E27FC236}">
                <a16:creationId xmlns:a16="http://schemas.microsoft.com/office/drawing/2014/main" id="{2816BE4C-0F9C-48CC-A670-360E4A1C315C}"/>
              </a:ext>
            </a:extLst>
          </p:cNvPr>
          <p:cNvSpPr txBox="1"/>
          <p:nvPr/>
        </p:nvSpPr>
        <p:spPr>
          <a:xfrm>
            <a:off x="5090475" y="5684362"/>
            <a:ext cx="5759778" cy="461665"/>
          </a:xfrm>
          <a:prstGeom prst="rect">
            <a:avLst/>
          </a:prstGeom>
          <a:noFill/>
        </p:spPr>
        <p:txBody>
          <a:bodyPr wrap="square" rtlCol="0">
            <a:spAutoFit/>
          </a:bodyPr>
          <a:lstStyle/>
          <a:p>
            <a:r>
              <a:rPr lang="en-IN" sz="2400" b="1" dirty="0"/>
              <a:t>Rs. 332.25/- was Contributed by per head</a:t>
            </a:r>
            <a:endParaRPr lang="en-US" sz="2400" b="1" dirty="0"/>
          </a:p>
        </p:txBody>
      </p:sp>
    </p:spTree>
    <p:extLst>
      <p:ext uri="{BB962C8B-B14F-4D97-AF65-F5344CB8AC3E}">
        <p14:creationId xmlns:p14="http://schemas.microsoft.com/office/powerpoint/2010/main" val="7867656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What Are the Advantages and Disadvantages of Using a Password Manager">
            <a:extLst>
              <a:ext uri="{FF2B5EF4-FFF2-40B4-BE49-F238E27FC236}">
                <a16:creationId xmlns:a16="http://schemas.microsoft.com/office/drawing/2014/main" id="{3F73D1C3-C97C-4F91-BD2D-1DEFA9A59C73}"/>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PlasticWrap/>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1210" r="9901"/>
          <a:stretch/>
        </p:blipFill>
        <p:spPr bwMode="auto">
          <a:xfrm>
            <a:off x="1" y="-18212"/>
            <a:ext cx="12192000" cy="6421704"/>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F981F41-FF97-4421-BE34-3687503346C4}"/>
              </a:ext>
            </a:extLst>
          </p:cNvPr>
          <p:cNvSpPr txBox="1">
            <a:spLocks/>
          </p:cNvSpPr>
          <p:nvPr/>
        </p:nvSpPr>
        <p:spPr>
          <a:xfrm>
            <a:off x="917605" y="765586"/>
            <a:ext cx="3031825" cy="10017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i="1" dirty="0">
                <a:effectLst>
                  <a:outerShdw blurRad="38100" dist="38100" dir="2700000" algn="tl">
                    <a:srgbClr val="000000">
                      <a:alpha val="43137"/>
                    </a:srgbClr>
                  </a:outerShdw>
                </a:effectLst>
                <a:latin typeface="+mn-lt"/>
                <a:ea typeface="+mn-ea"/>
                <a:cs typeface="+mn-cs"/>
              </a:rPr>
              <a:t>Advantages</a:t>
            </a:r>
            <a:r>
              <a:rPr lang="en-US" sz="2000" b="1" i="1" dirty="0">
                <a:effectLst>
                  <a:outerShdw blurRad="38100" dist="38100" dir="2700000" algn="tl">
                    <a:srgbClr val="000000">
                      <a:alpha val="43137"/>
                    </a:srgbClr>
                  </a:outerShdw>
                </a:effectLst>
                <a:latin typeface="+mn-lt"/>
                <a:ea typeface="+mn-ea"/>
                <a:cs typeface="+mn-cs"/>
              </a:rPr>
              <a:t> </a:t>
            </a:r>
          </a:p>
        </p:txBody>
      </p:sp>
      <p:sp>
        <p:nvSpPr>
          <p:cNvPr id="22" name="Rectangle 2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E09BF1D2-E426-4600-A696-D6C02D24A9D2}"/>
              </a:ext>
            </a:extLst>
          </p:cNvPr>
          <p:cNvSpPr txBox="1">
            <a:spLocks/>
          </p:cNvSpPr>
          <p:nvPr/>
        </p:nvSpPr>
        <p:spPr>
          <a:xfrm>
            <a:off x="721469" y="1917351"/>
            <a:ext cx="3894056" cy="3406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Reduces Human efforts</a:t>
            </a:r>
          </a:p>
          <a:p>
            <a:r>
              <a:rPr lang="en-IN" dirty="0"/>
              <a:t>Easy to handle</a:t>
            </a:r>
          </a:p>
          <a:p>
            <a:r>
              <a:rPr lang="en-IN" dirty="0"/>
              <a:t>Cheaper</a:t>
            </a:r>
          </a:p>
          <a:p>
            <a:r>
              <a:rPr lang="en-IN" dirty="0"/>
              <a:t>Less Maintenance Cost</a:t>
            </a:r>
          </a:p>
          <a:p>
            <a:endParaRPr lang="en-IN" dirty="0"/>
          </a:p>
          <a:p>
            <a:endParaRPr lang="en-IN" sz="2400" dirty="0"/>
          </a:p>
          <a:p>
            <a:endParaRPr lang="en-US" dirty="0"/>
          </a:p>
        </p:txBody>
      </p:sp>
      <p:sp>
        <p:nvSpPr>
          <p:cNvPr id="6" name="Title 1">
            <a:extLst>
              <a:ext uri="{FF2B5EF4-FFF2-40B4-BE49-F238E27FC236}">
                <a16:creationId xmlns:a16="http://schemas.microsoft.com/office/drawing/2014/main" id="{5AB89210-E013-417F-9E8B-A926E4FD3B49}"/>
              </a:ext>
            </a:extLst>
          </p:cNvPr>
          <p:cNvSpPr txBox="1">
            <a:spLocks/>
          </p:cNvSpPr>
          <p:nvPr/>
        </p:nvSpPr>
        <p:spPr>
          <a:xfrm>
            <a:off x="7072009" y="686386"/>
            <a:ext cx="3636841" cy="889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IN" b="1" i="1" dirty="0">
                <a:effectLst>
                  <a:outerShdw blurRad="38100" dist="38100" dir="2700000" algn="tl">
                    <a:srgbClr val="000000">
                      <a:alpha val="43137"/>
                    </a:srgbClr>
                  </a:outerShdw>
                </a:effectLst>
              </a:rPr>
              <a:t>Disadvantages</a:t>
            </a:r>
            <a:endParaRPr lang="en-US" b="1" i="1"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2C367181-1C1C-42D4-A2CD-898367676440}"/>
              </a:ext>
            </a:extLst>
          </p:cNvPr>
          <p:cNvSpPr txBox="1"/>
          <p:nvPr/>
        </p:nvSpPr>
        <p:spPr>
          <a:xfrm>
            <a:off x="7072009" y="1767367"/>
            <a:ext cx="4054311" cy="369331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IN" sz="2800" dirty="0"/>
              <a:t>Door auto locks after 5 sec (for Demonstration purpose only, can be reset).</a:t>
            </a:r>
          </a:p>
          <a:p>
            <a:pPr marL="285750" indent="-285750">
              <a:spcAft>
                <a:spcPts val="600"/>
              </a:spcAft>
              <a:buFont typeface="Arial" panose="020B0604020202020204" pitchFamily="34" charset="0"/>
              <a:buChar char="•"/>
            </a:pPr>
            <a:r>
              <a:rPr lang="en-IN" sz="2800" dirty="0"/>
              <a:t>APP dependent, so keep it Handy.</a:t>
            </a:r>
          </a:p>
          <a:p>
            <a:pPr marL="285750" indent="-285750">
              <a:spcAft>
                <a:spcPts val="600"/>
              </a:spcAft>
              <a:buFont typeface="Arial" panose="020B0604020202020204" pitchFamily="34" charset="0"/>
              <a:buChar char="•"/>
            </a:pPr>
            <a:r>
              <a:rPr lang="en-IN" sz="2800" dirty="0"/>
              <a:t>If the power supply lost, it can’t be functionable</a:t>
            </a:r>
            <a:r>
              <a:rPr lang="en-US" sz="2800" b="1" dirty="0"/>
              <a:t>.</a:t>
            </a:r>
            <a:endParaRPr lang="en-IN" sz="2800" b="1" dirty="0"/>
          </a:p>
        </p:txBody>
      </p:sp>
    </p:spTree>
    <p:extLst>
      <p:ext uri="{BB962C8B-B14F-4D97-AF65-F5344CB8AC3E}">
        <p14:creationId xmlns:p14="http://schemas.microsoft.com/office/powerpoint/2010/main" val="1784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5" name="Rectangle 7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06" name="Rectangle 7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194" name="Picture 2" descr="Skydiving Big Group Formation Stock Footage Video (100% Royalty-free)  20882542 | Shutterstock">
            <a:extLst>
              <a:ext uri="{FF2B5EF4-FFF2-40B4-BE49-F238E27FC236}">
                <a16:creationId xmlns:a16="http://schemas.microsoft.com/office/drawing/2014/main" id="{B5AE2C44-4E06-406E-ACAB-1FCE199AAB5D}"/>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93993C-11DD-48C1-ABF3-63F341604E86}"/>
              </a:ext>
            </a:extLst>
          </p:cNvPr>
          <p:cNvSpPr>
            <a:spLocks noGrp="1"/>
          </p:cNvSpPr>
          <p:nvPr>
            <p:ph type="title"/>
          </p:nvPr>
        </p:nvSpPr>
        <p:spPr>
          <a:xfrm>
            <a:off x="557160" y="386601"/>
            <a:ext cx="3901720" cy="1618368"/>
          </a:xfrm>
        </p:spPr>
        <p:txBody>
          <a:bodyPr>
            <a:normAutofit/>
          </a:bodyPr>
          <a:lstStyle/>
          <a:p>
            <a:r>
              <a:rPr lang="en-IN" b="1" i="1" dirty="0">
                <a:solidFill>
                  <a:srgbClr val="FFFFFF"/>
                </a:solidFill>
              </a:rPr>
              <a:t>Individual Contribution</a:t>
            </a:r>
            <a:endParaRPr lang="en-US" b="1" i="1" dirty="0">
              <a:solidFill>
                <a:srgbClr val="FFFFFF"/>
              </a:solidFill>
            </a:endParaRPr>
          </a:p>
        </p:txBody>
      </p:sp>
      <p:graphicFrame>
        <p:nvGraphicFramePr>
          <p:cNvPr id="27" name="Content Placeholder 2">
            <a:extLst>
              <a:ext uri="{FF2B5EF4-FFF2-40B4-BE49-F238E27FC236}">
                <a16:creationId xmlns:a16="http://schemas.microsoft.com/office/drawing/2014/main" id="{686A8CF1-F2AE-4CBA-8E58-9676F9C9BC9C}"/>
              </a:ext>
            </a:extLst>
          </p:cNvPr>
          <p:cNvGraphicFramePr>
            <a:graphicFrameLocks/>
          </p:cNvGraphicFramePr>
          <p:nvPr>
            <p:extLst>
              <p:ext uri="{D42A27DB-BD31-4B8C-83A1-F6EECF244321}">
                <p14:modId xmlns:p14="http://schemas.microsoft.com/office/powerpoint/2010/main" val="2462980770"/>
              </p:ext>
            </p:extLst>
          </p:nvPr>
        </p:nvGraphicFramePr>
        <p:xfrm>
          <a:off x="476655" y="2471595"/>
          <a:ext cx="11137168" cy="3919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433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4C6DAF22-D4A1-4ACB-9E4B-5C895DF91568}"/>
              </a:ext>
            </a:extLst>
          </p:cNvPr>
          <p:cNvPicPr>
            <a:picLocks noChangeAspect="1"/>
          </p:cNvPicPr>
          <p:nvPr/>
        </p:nvPicPr>
        <p:blipFill rotWithShape="1">
          <a:blip r:embed="rId2"/>
          <a:srcRect l="31946" t="9091" r="3417"/>
          <a:stretch/>
        </p:blipFill>
        <p:spPr>
          <a:xfrm>
            <a:off x="18874" y="9437"/>
            <a:ext cx="8668492" cy="6857990"/>
          </a:xfrm>
          <a:prstGeom prst="rect">
            <a:avLst/>
          </a:prstGeom>
        </p:spPr>
      </p:pic>
      <p:sp>
        <p:nvSpPr>
          <p:cNvPr id="27" name="Rectangle 19">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E57AA5-65E1-4D97-B703-99F6F4CE1055}"/>
              </a:ext>
            </a:extLst>
          </p:cNvPr>
          <p:cNvSpPr>
            <a:spLocks noGrp="1"/>
          </p:cNvSpPr>
          <p:nvPr>
            <p:ph type="title"/>
          </p:nvPr>
        </p:nvSpPr>
        <p:spPr>
          <a:xfrm>
            <a:off x="8254585" y="1172972"/>
            <a:ext cx="2849306" cy="1107094"/>
          </a:xfrm>
        </p:spPr>
        <p:txBody>
          <a:bodyPr anchor="b">
            <a:normAutofit/>
          </a:bodyPr>
          <a:lstStyle/>
          <a:p>
            <a:r>
              <a:rPr lang="en-IN" sz="3600" b="1" i="1" dirty="0">
                <a:effectLst>
                  <a:outerShdw blurRad="38100" dist="38100" dir="2700000" algn="tl">
                    <a:srgbClr val="000000">
                      <a:alpha val="43137"/>
                    </a:srgbClr>
                  </a:outerShdw>
                </a:effectLst>
              </a:rPr>
              <a:t>Procedure followed</a:t>
            </a:r>
            <a:endParaRPr lang="en-US" sz="3600" b="1" i="1" dirty="0">
              <a:effectLst>
                <a:outerShdw blurRad="38100" dist="38100" dir="2700000" algn="tl">
                  <a:srgbClr val="000000">
                    <a:alpha val="43137"/>
                  </a:srgbClr>
                </a:outerShdw>
              </a:effectLst>
            </a:endParaRPr>
          </a:p>
        </p:txBody>
      </p:sp>
      <p:sp>
        <p:nvSpPr>
          <p:cNvPr id="28"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E28364-C496-4FE5-B6FF-8D2CA938F4D2}"/>
              </a:ext>
            </a:extLst>
          </p:cNvPr>
          <p:cNvSpPr>
            <a:spLocks noGrp="1"/>
          </p:cNvSpPr>
          <p:nvPr>
            <p:ph idx="1"/>
          </p:nvPr>
        </p:nvSpPr>
        <p:spPr>
          <a:xfrm>
            <a:off x="7859949" y="2718054"/>
            <a:ext cx="3974825" cy="3964848"/>
          </a:xfrm>
        </p:spPr>
        <p:txBody>
          <a:bodyPr anchor="t">
            <a:normAutofit fontScale="92500" lnSpcReduction="20000"/>
          </a:bodyPr>
          <a:lstStyle/>
          <a:p>
            <a:r>
              <a:rPr lang="en-IN" sz="2400" dirty="0"/>
              <a:t>We first formulated our basic design and then created the circuit.</a:t>
            </a:r>
          </a:p>
          <a:p>
            <a:r>
              <a:rPr lang="en-IN" sz="2400" dirty="0"/>
              <a:t>We used </a:t>
            </a:r>
            <a:r>
              <a:rPr lang="en-IN" sz="2400" b="1" dirty="0"/>
              <a:t>Arduino IDE </a:t>
            </a:r>
            <a:r>
              <a:rPr lang="en-IN" sz="2400" dirty="0"/>
              <a:t>to test and run our code.</a:t>
            </a:r>
          </a:p>
          <a:p>
            <a:r>
              <a:rPr lang="en-IN" sz="2400" dirty="0"/>
              <a:t>Using the drag-n-drop mechanism on </a:t>
            </a:r>
            <a:r>
              <a:rPr lang="en-IN" sz="2400" b="1" dirty="0" err="1"/>
              <a:t>Kodular</a:t>
            </a:r>
            <a:r>
              <a:rPr lang="en-IN" sz="2400" b="1" dirty="0"/>
              <a:t> Creator</a:t>
            </a:r>
            <a:r>
              <a:rPr lang="en-IN" sz="2400" dirty="0"/>
              <a:t>, we created our Android app for the Bluetooth lock.</a:t>
            </a:r>
          </a:p>
          <a:p>
            <a:r>
              <a:rPr lang="en-IN" sz="2400" dirty="0"/>
              <a:t>Finally, we assembled the various components together and test ran our code successfully.</a:t>
            </a:r>
          </a:p>
          <a:p>
            <a:endParaRPr lang="en-IN" sz="1800" dirty="0"/>
          </a:p>
          <a:p>
            <a:endParaRPr lang="en-US" sz="1700" dirty="0"/>
          </a:p>
        </p:txBody>
      </p:sp>
    </p:spTree>
    <p:extLst>
      <p:ext uri="{BB962C8B-B14F-4D97-AF65-F5344CB8AC3E}">
        <p14:creationId xmlns:p14="http://schemas.microsoft.com/office/powerpoint/2010/main" val="38770431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401</TotalTime>
  <Words>563</Words>
  <Application>Microsoft Office PowerPoint</Application>
  <PresentationFormat>Widescreen</PresentationFormat>
  <Paragraphs>60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Algerian</vt:lpstr>
      <vt:lpstr>Amasis MT Pro Black</vt:lpstr>
      <vt:lpstr>Arial</vt:lpstr>
      <vt:lpstr>Calibri</vt:lpstr>
      <vt:lpstr>Calibri Light</vt:lpstr>
      <vt:lpstr>Forte</vt:lpstr>
      <vt:lpstr>Office Theme</vt:lpstr>
      <vt:lpstr>DIY PROJECT </vt:lpstr>
      <vt:lpstr>Team Members</vt:lpstr>
      <vt:lpstr>PowerPoint Presentation</vt:lpstr>
      <vt:lpstr>PowerPoint Presentation</vt:lpstr>
      <vt:lpstr>Components Used</vt:lpstr>
      <vt:lpstr>Expenses &amp; Contribution </vt:lpstr>
      <vt:lpstr>PowerPoint Presentation</vt:lpstr>
      <vt:lpstr>Individual Contribution</vt:lpstr>
      <vt:lpstr>Procedure followed</vt:lpstr>
      <vt:lpstr>Work Report</vt:lpstr>
      <vt:lpstr>Glance on Work</vt:lpstr>
      <vt:lpstr>Glance on  Arduino Code</vt:lpstr>
      <vt:lpstr>Glance on  App Work</vt:lpstr>
      <vt:lpstr>ISSUE  FACED</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Satyanshu</dc:creator>
  <cp:lastModifiedBy>Satyanshu</cp:lastModifiedBy>
  <cp:revision>10</cp:revision>
  <dcterms:created xsi:type="dcterms:W3CDTF">2021-06-25T02:53:48Z</dcterms:created>
  <dcterms:modified xsi:type="dcterms:W3CDTF">2021-07-02T05:55:53Z</dcterms:modified>
</cp:coreProperties>
</file>